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9"/>
  </p:notesMasterIdLst>
  <p:sldIdLst>
    <p:sldId id="257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060"/>
    <a:srgbClr val="FBA47D"/>
    <a:srgbClr val="F7D5B3"/>
    <a:srgbClr val="E4794E"/>
    <a:srgbClr val="DA0000"/>
    <a:srgbClr val="E6E6E6"/>
    <a:srgbClr val="F0B070"/>
    <a:srgbClr val="FC7714"/>
    <a:srgbClr val="F1B8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63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6F4E73-6D05-4780-892B-680C890921F1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A8B2006-EEBA-4C75-90D2-A2CEB68A2991}">
      <dgm:prSet phldrT="[文字]" custT="1"/>
      <dgm:spPr/>
      <dgm:t>
        <a:bodyPr/>
        <a:lstStyle/>
        <a:p>
          <a:r>
            <a:rPr lang="zh-TW" altLang="en-US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首頁</a:t>
          </a:r>
          <a:endParaRPr lang="zh-TW" altLang="en-US" sz="2800" dirty="0">
            <a:solidFill>
              <a:schemeClr val="tx1">
                <a:lumMod val="65000"/>
                <a:lumOff val="35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50354E7-FAF1-4B8E-8062-2974C4A3307F}" type="parTrans" cxnId="{5DCAD76A-6570-49E0-ABC0-FB4C6B52104C}">
      <dgm:prSet/>
      <dgm:spPr/>
      <dgm:t>
        <a:bodyPr/>
        <a:lstStyle/>
        <a:p>
          <a:endParaRPr lang="zh-TW" altLang="en-US" sz="1050">
            <a:solidFill>
              <a:schemeClr val="tx1">
                <a:lumMod val="65000"/>
                <a:lumOff val="35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A587DD4-FB41-477B-929D-EF22BF51A377}" type="sibTrans" cxnId="{5DCAD76A-6570-49E0-ABC0-FB4C6B52104C}">
      <dgm:prSet/>
      <dgm:spPr/>
      <dgm:t>
        <a:bodyPr/>
        <a:lstStyle/>
        <a:p>
          <a:endParaRPr lang="zh-TW" altLang="en-US" sz="1050">
            <a:solidFill>
              <a:schemeClr val="tx1">
                <a:lumMod val="65000"/>
                <a:lumOff val="35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743BAAC-F03B-495A-81FA-926866AD486F}">
      <dgm:prSet phldrT="[文字]" custT="1"/>
      <dgm:spPr/>
      <dgm:t>
        <a:bodyPr/>
        <a:lstStyle/>
        <a:p>
          <a:r>
            <a:rPr lang="zh-TW" altLang="en-US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神話介紹</a:t>
          </a:r>
          <a:endParaRPr lang="zh-TW" altLang="en-US" sz="2800" dirty="0">
            <a:solidFill>
              <a:schemeClr val="tx1">
                <a:lumMod val="65000"/>
                <a:lumOff val="35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9E6479A-DED7-407D-ADA0-98F923826C14}" type="parTrans" cxnId="{B3C3C4F6-C8D6-451B-A3E5-FF22C83905F8}">
      <dgm:prSet/>
      <dgm:spPr/>
      <dgm:t>
        <a:bodyPr/>
        <a:lstStyle/>
        <a:p>
          <a:endParaRPr lang="zh-TW" altLang="en-US" sz="1050">
            <a:solidFill>
              <a:schemeClr val="tx1">
                <a:lumMod val="65000"/>
                <a:lumOff val="35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3AF0C01-5175-4BE5-8C15-C1B5C5515BDC}" type="sibTrans" cxnId="{B3C3C4F6-C8D6-451B-A3E5-FF22C83905F8}">
      <dgm:prSet/>
      <dgm:spPr>
        <a:noFill/>
        <a:ln>
          <a:noFill/>
        </a:ln>
      </dgm:spPr>
      <dgm:t>
        <a:bodyPr/>
        <a:lstStyle/>
        <a:p>
          <a:endParaRPr lang="zh-TW" altLang="en-US" sz="1050">
            <a:solidFill>
              <a:schemeClr val="tx1">
                <a:lumMod val="65000"/>
                <a:lumOff val="35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1DE32C1-69A0-4BF1-95E1-901B0761DB9E}">
      <dgm:prSet phldrT="[文字]" custT="1"/>
      <dgm:spPr/>
      <dgm:t>
        <a:bodyPr/>
        <a:lstStyle/>
        <a:p>
          <a:r>
            <a:rPr lang="zh-TW" altLang="en-US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神祇列表</a:t>
          </a:r>
          <a:endParaRPr lang="zh-TW" altLang="en-US" sz="2800" dirty="0">
            <a:solidFill>
              <a:schemeClr val="tx1">
                <a:lumMod val="65000"/>
                <a:lumOff val="35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E6F282E2-6678-43CB-8CB4-55D772D310E7}" type="parTrans" cxnId="{2EB0668C-2F58-41DE-908A-EF71F1B499DA}">
      <dgm:prSet/>
      <dgm:spPr/>
      <dgm:t>
        <a:bodyPr/>
        <a:lstStyle/>
        <a:p>
          <a:endParaRPr lang="zh-TW" altLang="en-US" sz="1050">
            <a:solidFill>
              <a:schemeClr val="tx1">
                <a:lumMod val="65000"/>
                <a:lumOff val="35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9496320-B1FC-4355-8839-D484EE30A43C}" type="sibTrans" cxnId="{2EB0668C-2F58-41DE-908A-EF71F1B499DA}">
      <dgm:prSet/>
      <dgm:spPr>
        <a:noFill/>
        <a:ln>
          <a:noFill/>
        </a:ln>
      </dgm:spPr>
      <dgm:t>
        <a:bodyPr/>
        <a:lstStyle/>
        <a:p>
          <a:endParaRPr lang="zh-TW" altLang="en-US" sz="1050">
            <a:solidFill>
              <a:schemeClr val="tx1">
                <a:lumMod val="65000"/>
                <a:lumOff val="35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743AAAA-D7EB-43E6-846E-FE0BB603CDE1}">
      <dgm:prSet phldrT="[文字]" custT="1"/>
      <dgm:spPr/>
      <dgm:t>
        <a:bodyPr/>
        <a:lstStyle/>
        <a:p>
          <a:r>
            <a:rPr lang="zh-TW" altLang="en-US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神祇介紹</a:t>
          </a:r>
          <a:endParaRPr lang="zh-TW" altLang="en-US" sz="2800" dirty="0">
            <a:solidFill>
              <a:schemeClr val="tx1">
                <a:lumMod val="65000"/>
                <a:lumOff val="35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2203028-E368-4537-A952-DF405C9B3489}" type="parTrans" cxnId="{2DC7A8B1-E26C-4272-8950-D46B8DF0237A}">
      <dgm:prSet/>
      <dgm:spPr/>
      <dgm:t>
        <a:bodyPr/>
        <a:lstStyle/>
        <a:p>
          <a:endParaRPr lang="zh-TW" altLang="en-US" sz="1050">
            <a:solidFill>
              <a:schemeClr val="tx1">
                <a:lumMod val="65000"/>
                <a:lumOff val="35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B4F676E-0FC8-42EC-8073-D0DF5D97594C}" type="sibTrans" cxnId="{2DC7A8B1-E26C-4272-8950-D46B8DF0237A}">
      <dgm:prSet/>
      <dgm:spPr/>
      <dgm:t>
        <a:bodyPr/>
        <a:lstStyle/>
        <a:p>
          <a:endParaRPr lang="zh-TW" altLang="en-US" sz="1050">
            <a:solidFill>
              <a:schemeClr val="tx1">
                <a:lumMod val="65000"/>
                <a:lumOff val="35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FE5E1A3-4583-41DD-83C6-DAE9BBBB7AF5}" type="pres">
      <dgm:prSet presAssocID="{E26F4E73-6D05-4780-892B-680C890921F1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zh-TW" altLang="en-US"/>
        </a:p>
      </dgm:t>
    </dgm:pt>
    <dgm:pt modelId="{A43DC93D-7A14-46D0-AA5E-85BD16F1C57A}" type="pres">
      <dgm:prSet presAssocID="{E26F4E73-6D05-4780-892B-680C890921F1}" presName="arrowNode" presStyleLbl="node1" presStyleIdx="0" presStyleCnt="1"/>
      <dgm:spPr>
        <a:solidFill>
          <a:schemeClr val="accent2">
            <a:lumMod val="50000"/>
            <a:alpha val="62000"/>
          </a:schemeClr>
        </a:solidFill>
      </dgm:spPr>
    </dgm:pt>
    <dgm:pt modelId="{6C1E098A-C983-4E99-8334-877C68048DEB}" type="pres">
      <dgm:prSet presAssocID="{FA8B2006-EEBA-4C75-90D2-A2CEB68A2991}" presName="txNode1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9CEA4CC-F41F-47C9-BFB2-8388474E2C3E}" type="pres">
      <dgm:prSet presAssocID="{F743BAAC-F03B-495A-81FA-926866AD486F}" presName="txNode2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660E062-1A07-48DB-9B9B-56603D5E01A7}" type="pres">
      <dgm:prSet presAssocID="{D3AF0C01-5175-4BE5-8C15-C1B5C5515BDC}" presName="dotNode2" presStyleCnt="0"/>
      <dgm:spPr/>
    </dgm:pt>
    <dgm:pt modelId="{B28CF917-68E1-419E-B84F-FA336F5AE448}" type="pres">
      <dgm:prSet presAssocID="{D3AF0C01-5175-4BE5-8C15-C1B5C5515BDC}" presName="dotRepeatNode" presStyleLbl="fgShp" presStyleIdx="0" presStyleCnt="2"/>
      <dgm:spPr/>
      <dgm:t>
        <a:bodyPr/>
        <a:lstStyle/>
        <a:p>
          <a:endParaRPr lang="zh-TW" altLang="en-US"/>
        </a:p>
      </dgm:t>
    </dgm:pt>
    <dgm:pt modelId="{710F31F9-42AD-4835-BBF6-589B32467A1A}" type="pres">
      <dgm:prSet presAssocID="{81DE32C1-69A0-4BF1-95E1-901B0761DB9E}" presName="txNode3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7A0B99C-A5C2-4431-B733-A3DCDFEA49F9}" type="pres">
      <dgm:prSet presAssocID="{B9496320-B1FC-4355-8839-D484EE30A43C}" presName="dotNode3" presStyleCnt="0"/>
      <dgm:spPr/>
    </dgm:pt>
    <dgm:pt modelId="{4A163F9F-D0A8-4C79-BDCA-16A0064EF009}" type="pres">
      <dgm:prSet presAssocID="{B9496320-B1FC-4355-8839-D484EE30A43C}" presName="dotRepeatNode" presStyleLbl="fgShp" presStyleIdx="1" presStyleCnt="2"/>
      <dgm:spPr/>
      <dgm:t>
        <a:bodyPr/>
        <a:lstStyle/>
        <a:p>
          <a:endParaRPr lang="zh-TW" altLang="en-US"/>
        </a:p>
      </dgm:t>
    </dgm:pt>
    <dgm:pt modelId="{B5D15259-B2C1-46B6-A040-2F6F85FFD6D5}" type="pres">
      <dgm:prSet presAssocID="{B743AAAA-D7EB-43E6-846E-FE0BB603CDE1}" presName="txNode4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3C3C4F6-C8D6-451B-A3E5-FF22C83905F8}" srcId="{E26F4E73-6D05-4780-892B-680C890921F1}" destId="{F743BAAC-F03B-495A-81FA-926866AD486F}" srcOrd="1" destOrd="0" parTransId="{59E6479A-DED7-407D-ADA0-98F923826C14}" sibTransId="{D3AF0C01-5175-4BE5-8C15-C1B5C5515BDC}"/>
    <dgm:cxn modelId="{6CEEDAB3-5331-456D-A16C-2DA30A501A9D}" type="presOf" srcId="{81DE32C1-69A0-4BF1-95E1-901B0761DB9E}" destId="{710F31F9-42AD-4835-BBF6-589B32467A1A}" srcOrd="0" destOrd="0" presId="urn:microsoft.com/office/officeart/2009/3/layout/DescendingProcess"/>
    <dgm:cxn modelId="{DC49E1D9-3207-4EB6-8141-9268EC77D3FF}" type="presOf" srcId="{D3AF0C01-5175-4BE5-8C15-C1B5C5515BDC}" destId="{B28CF917-68E1-419E-B84F-FA336F5AE448}" srcOrd="0" destOrd="0" presId="urn:microsoft.com/office/officeart/2009/3/layout/DescendingProcess"/>
    <dgm:cxn modelId="{8B7C8050-01A8-4523-B10C-FACECA8CB334}" type="presOf" srcId="{F743BAAC-F03B-495A-81FA-926866AD486F}" destId="{99CEA4CC-F41F-47C9-BFB2-8388474E2C3E}" srcOrd="0" destOrd="0" presId="urn:microsoft.com/office/officeart/2009/3/layout/DescendingProcess"/>
    <dgm:cxn modelId="{51E4E8D2-50CE-4AA8-A87B-3FCDB7ABE857}" type="presOf" srcId="{B743AAAA-D7EB-43E6-846E-FE0BB603CDE1}" destId="{B5D15259-B2C1-46B6-A040-2F6F85FFD6D5}" srcOrd="0" destOrd="0" presId="urn:microsoft.com/office/officeart/2009/3/layout/DescendingProcess"/>
    <dgm:cxn modelId="{2EB0668C-2F58-41DE-908A-EF71F1B499DA}" srcId="{E26F4E73-6D05-4780-892B-680C890921F1}" destId="{81DE32C1-69A0-4BF1-95E1-901B0761DB9E}" srcOrd="2" destOrd="0" parTransId="{E6F282E2-6678-43CB-8CB4-55D772D310E7}" sibTransId="{B9496320-B1FC-4355-8839-D484EE30A43C}"/>
    <dgm:cxn modelId="{2DC7A8B1-E26C-4272-8950-D46B8DF0237A}" srcId="{E26F4E73-6D05-4780-892B-680C890921F1}" destId="{B743AAAA-D7EB-43E6-846E-FE0BB603CDE1}" srcOrd="3" destOrd="0" parTransId="{A2203028-E368-4537-A952-DF405C9B3489}" sibTransId="{AB4F676E-0FC8-42EC-8073-D0DF5D97594C}"/>
    <dgm:cxn modelId="{3D6EDF62-0AEF-4BBE-86D0-B42C456A871D}" type="presOf" srcId="{E26F4E73-6D05-4780-892B-680C890921F1}" destId="{3FE5E1A3-4583-41DD-83C6-DAE9BBBB7AF5}" srcOrd="0" destOrd="0" presId="urn:microsoft.com/office/officeart/2009/3/layout/DescendingProcess"/>
    <dgm:cxn modelId="{5DCAD76A-6570-49E0-ABC0-FB4C6B52104C}" srcId="{E26F4E73-6D05-4780-892B-680C890921F1}" destId="{FA8B2006-EEBA-4C75-90D2-A2CEB68A2991}" srcOrd="0" destOrd="0" parTransId="{450354E7-FAF1-4B8E-8062-2974C4A3307F}" sibTransId="{2A587DD4-FB41-477B-929D-EF22BF51A377}"/>
    <dgm:cxn modelId="{3F34C9D2-DFA5-43B5-ABC2-446729B0B173}" type="presOf" srcId="{FA8B2006-EEBA-4C75-90D2-A2CEB68A2991}" destId="{6C1E098A-C983-4E99-8334-877C68048DEB}" srcOrd="0" destOrd="0" presId="urn:microsoft.com/office/officeart/2009/3/layout/DescendingProcess"/>
    <dgm:cxn modelId="{9DE4CE30-6889-49B0-A64C-F6B97073C9D6}" type="presOf" srcId="{B9496320-B1FC-4355-8839-D484EE30A43C}" destId="{4A163F9F-D0A8-4C79-BDCA-16A0064EF009}" srcOrd="0" destOrd="0" presId="urn:microsoft.com/office/officeart/2009/3/layout/DescendingProcess"/>
    <dgm:cxn modelId="{78155F0E-1C06-4940-94D2-A4A547F02002}" type="presParOf" srcId="{3FE5E1A3-4583-41DD-83C6-DAE9BBBB7AF5}" destId="{A43DC93D-7A14-46D0-AA5E-85BD16F1C57A}" srcOrd="0" destOrd="0" presId="urn:microsoft.com/office/officeart/2009/3/layout/DescendingProcess"/>
    <dgm:cxn modelId="{ADB415E0-8C91-4424-9028-EB78A475629C}" type="presParOf" srcId="{3FE5E1A3-4583-41DD-83C6-DAE9BBBB7AF5}" destId="{6C1E098A-C983-4E99-8334-877C68048DEB}" srcOrd="1" destOrd="0" presId="urn:microsoft.com/office/officeart/2009/3/layout/DescendingProcess"/>
    <dgm:cxn modelId="{D8FB6F2C-E7B8-4256-AFB8-A3C35DC86C74}" type="presParOf" srcId="{3FE5E1A3-4583-41DD-83C6-DAE9BBBB7AF5}" destId="{99CEA4CC-F41F-47C9-BFB2-8388474E2C3E}" srcOrd="2" destOrd="0" presId="urn:microsoft.com/office/officeart/2009/3/layout/DescendingProcess"/>
    <dgm:cxn modelId="{EA2E45E6-072E-4972-B737-EBE66C0EC9AC}" type="presParOf" srcId="{3FE5E1A3-4583-41DD-83C6-DAE9BBBB7AF5}" destId="{4660E062-1A07-48DB-9B9B-56603D5E01A7}" srcOrd="3" destOrd="0" presId="urn:microsoft.com/office/officeart/2009/3/layout/DescendingProcess"/>
    <dgm:cxn modelId="{9852503C-4AC3-41B3-9820-47E281748F39}" type="presParOf" srcId="{4660E062-1A07-48DB-9B9B-56603D5E01A7}" destId="{B28CF917-68E1-419E-B84F-FA336F5AE448}" srcOrd="0" destOrd="0" presId="urn:microsoft.com/office/officeart/2009/3/layout/DescendingProcess"/>
    <dgm:cxn modelId="{9D5241F2-F498-4BFC-BEEE-7BC27C2EDC55}" type="presParOf" srcId="{3FE5E1A3-4583-41DD-83C6-DAE9BBBB7AF5}" destId="{710F31F9-42AD-4835-BBF6-589B32467A1A}" srcOrd="4" destOrd="0" presId="urn:microsoft.com/office/officeart/2009/3/layout/DescendingProcess"/>
    <dgm:cxn modelId="{72A46E19-F567-42F5-A56F-49DEC10938D1}" type="presParOf" srcId="{3FE5E1A3-4583-41DD-83C6-DAE9BBBB7AF5}" destId="{C7A0B99C-A5C2-4431-B733-A3DCDFEA49F9}" srcOrd="5" destOrd="0" presId="urn:microsoft.com/office/officeart/2009/3/layout/DescendingProcess"/>
    <dgm:cxn modelId="{BC943A55-31B0-466C-AAED-2A3C01C3F3E8}" type="presParOf" srcId="{C7A0B99C-A5C2-4431-B733-A3DCDFEA49F9}" destId="{4A163F9F-D0A8-4C79-BDCA-16A0064EF009}" srcOrd="0" destOrd="0" presId="urn:microsoft.com/office/officeart/2009/3/layout/DescendingProcess"/>
    <dgm:cxn modelId="{185A4E40-0616-4618-8AD3-CA8B68D31BAA}" type="presParOf" srcId="{3FE5E1A3-4583-41DD-83C6-DAE9BBBB7AF5}" destId="{B5D15259-B2C1-46B6-A040-2F6F85FFD6D5}" srcOrd="6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3DC93D-7A14-46D0-AA5E-85BD16F1C57A}">
      <dsp:nvSpPr>
        <dsp:cNvPr id="0" name=""/>
        <dsp:cNvSpPr/>
      </dsp:nvSpPr>
      <dsp:spPr>
        <a:xfrm rot="4396374">
          <a:off x="1397313" y="1078272"/>
          <a:ext cx="4677714" cy="3262122"/>
        </a:xfrm>
        <a:prstGeom prst="swooshArrow">
          <a:avLst>
            <a:gd name="adj1" fmla="val 16310"/>
            <a:gd name="adj2" fmla="val 31370"/>
          </a:avLst>
        </a:prstGeom>
        <a:solidFill>
          <a:schemeClr val="accent2">
            <a:lumMod val="50000"/>
            <a:alpha val="6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8CF917-68E1-419E-B84F-FA336F5AE448}">
      <dsp:nvSpPr>
        <dsp:cNvPr id="0" name=""/>
        <dsp:cNvSpPr/>
      </dsp:nvSpPr>
      <dsp:spPr>
        <a:xfrm>
          <a:off x="3349277" y="1649442"/>
          <a:ext cx="118126" cy="118126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163F9F-D0A8-4C79-BDCA-16A0064EF009}">
      <dsp:nvSpPr>
        <dsp:cNvPr id="0" name=""/>
        <dsp:cNvSpPr/>
      </dsp:nvSpPr>
      <dsp:spPr>
        <a:xfrm>
          <a:off x="4378065" y="2652437"/>
          <a:ext cx="118126" cy="118126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1E098A-C983-4E99-8334-877C68048DEB}">
      <dsp:nvSpPr>
        <dsp:cNvPr id="0" name=""/>
        <dsp:cNvSpPr/>
      </dsp:nvSpPr>
      <dsp:spPr>
        <a:xfrm>
          <a:off x="1083733" y="0"/>
          <a:ext cx="2205397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b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首頁</a:t>
          </a:r>
          <a:endParaRPr lang="zh-TW" altLang="en-US" sz="2800" kern="1200" dirty="0">
            <a:solidFill>
              <a:schemeClr val="tx1">
                <a:lumMod val="65000"/>
                <a:lumOff val="35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083733" y="0"/>
        <a:ext cx="2205397" cy="866986"/>
      </dsp:txXfrm>
    </dsp:sp>
    <dsp:sp modelId="{99CEA4CC-F41F-47C9-BFB2-8388474E2C3E}">
      <dsp:nvSpPr>
        <dsp:cNvPr id="0" name=""/>
        <dsp:cNvSpPr/>
      </dsp:nvSpPr>
      <dsp:spPr>
        <a:xfrm>
          <a:off x="4004394" y="1275012"/>
          <a:ext cx="3039872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神話介紹</a:t>
          </a:r>
          <a:endParaRPr lang="zh-TW" altLang="en-US" sz="2800" kern="1200" dirty="0">
            <a:solidFill>
              <a:schemeClr val="tx1">
                <a:lumMod val="65000"/>
                <a:lumOff val="35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4004394" y="1275012"/>
        <a:ext cx="3039872" cy="866986"/>
      </dsp:txXfrm>
    </dsp:sp>
    <dsp:sp modelId="{710F31F9-42AD-4835-BBF6-589B32467A1A}">
      <dsp:nvSpPr>
        <dsp:cNvPr id="0" name=""/>
        <dsp:cNvSpPr/>
      </dsp:nvSpPr>
      <dsp:spPr>
        <a:xfrm>
          <a:off x="1083733" y="2278007"/>
          <a:ext cx="2980266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神祇列表</a:t>
          </a:r>
          <a:endParaRPr lang="zh-TW" altLang="en-US" sz="2800" kern="1200" dirty="0">
            <a:solidFill>
              <a:schemeClr val="tx1">
                <a:lumMod val="65000"/>
                <a:lumOff val="35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083733" y="2278007"/>
        <a:ext cx="2980266" cy="866986"/>
      </dsp:txXfrm>
    </dsp:sp>
    <dsp:sp modelId="{B5D15259-B2C1-46B6-A040-2F6F85FFD6D5}">
      <dsp:nvSpPr>
        <dsp:cNvPr id="0" name=""/>
        <dsp:cNvSpPr/>
      </dsp:nvSpPr>
      <dsp:spPr>
        <a:xfrm>
          <a:off x="4064000" y="4551680"/>
          <a:ext cx="2980266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神祇介紹</a:t>
          </a:r>
          <a:endParaRPr lang="zh-TW" altLang="en-US" sz="2800" kern="1200" dirty="0">
            <a:solidFill>
              <a:schemeClr val="tx1">
                <a:lumMod val="65000"/>
                <a:lumOff val="35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4064000" y="4551680"/>
        <a:ext cx="2980266" cy="866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397E9-33CC-4F4E-927C-8EF88E3F4C70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3406F-29B1-4FE7-B1DD-BADCF7D7C2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5291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06F-29B1-4FE7-B1DD-BADCF7D7C2E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6631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06F-29B1-4FE7-B1DD-BADCF7D7C2E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2603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06F-29B1-4FE7-B1DD-BADCF7D7C2E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143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06F-29B1-4FE7-B1DD-BADCF7D7C2E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572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06F-29B1-4FE7-B1DD-BADCF7D7C2E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4216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06F-29B1-4FE7-B1DD-BADCF7D7C2E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558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06F-29B1-4FE7-B1DD-BADCF7D7C2E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657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06F-29B1-4FE7-B1DD-BADCF7D7C2E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8599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06F-29B1-4FE7-B1DD-BADCF7D7C2E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367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06F-29B1-4FE7-B1DD-BADCF7D7C2E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3256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06F-29B1-4FE7-B1DD-BADCF7D7C2E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78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06F-29B1-4FE7-B1DD-BADCF7D7C2E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5522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06F-29B1-4FE7-B1DD-BADCF7D7C2E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613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06F-29B1-4FE7-B1DD-BADCF7D7C2E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0629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06F-29B1-4FE7-B1DD-BADCF7D7C2E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74738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06F-29B1-4FE7-B1DD-BADCF7D7C2E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863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06F-29B1-4FE7-B1DD-BADCF7D7C2E8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7893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06F-29B1-4FE7-B1DD-BADCF7D7C2E8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783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06F-29B1-4FE7-B1DD-BADCF7D7C2E8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97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06F-29B1-4FE7-B1DD-BADCF7D7C2E8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50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06F-29B1-4FE7-B1DD-BADCF7D7C2E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6147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06F-29B1-4FE7-B1DD-BADCF7D7C2E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900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06F-29B1-4FE7-B1DD-BADCF7D7C2E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749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06F-29B1-4FE7-B1DD-BADCF7D7C2E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951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06F-29B1-4FE7-B1DD-BADCF7D7C2E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171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06F-29B1-4FE7-B1DD-BADCF7D7C2E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687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06F-29B1-4FE7-B1DD-BADCF7D7C2E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1512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E86D-2192-483F-93CC-D9E251E37B60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8153-F1C6-40E5-849C-0642635397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4041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E86D-2192-483F-93CC-D9E251E37B60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8153-F1C6-40E5-849C-0642635397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190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E86D-2192-483F-93CC-D9E251E37B60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8153-F1C6-40E5-849C-0642635397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693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E86D-2192-483F-93CC-D9E251E37B60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8153-F1C6-40E5-849C-0642635397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20763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E86D-2192-483F-93CC-D9E251E37B60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8153-F1C6-40E5-849C-0642635397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2952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E86D-2192-483F-93CC-D9E251E37B60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8153-F1C6-40E5-849C-0642635397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257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E86D-2192-483F-93CC-D9E251E37B60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8153-F1C6-40E5-849C-0642635397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24046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E86D-2192-483F-93CC-D9E251E37B60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8153-F1C6-40E5-849C-0642635397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0275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E86D-2192-483F-93CC-D9E251E37B60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8153-F1C6-40E5-849C-0642635397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533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E86D-2192-483F-93CC-D9E251E37B60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8153-F1C6-40E5-849C-0642635397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4193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E86D-2192-483F-93CC-D9E251E37B60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8153-F1C6-40E5-849C-0642635397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827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4E86D-2192-483F-93CC-D9E251E37B60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68153-F1C6-40E5-849C-0642635397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9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diagramDrawing" Target="../diagrams/drawing1.xml"/><Relationship Id="rId5" Type="http://schemas.openxmlformats.org/officeDocument/2006/relationships/image" Target="../media/image2.png"/><Relationship Id="rId10" Type="http://schemas.openxmlformats.org/officeDocument/2006/relationships/diagramColors" Target="../diagrams/colors1.xml"/><Relationship Id="rId4" Type="http://schemas.microsoft.com/office/2007/relationships/hdphoto" Target="../media/hdphoto1.wdp"/><Relationship Id="rId9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群組 27"/>
          <p:cNvGrpSpPr/>
          <p:nvPr/>
        </p:nvGrpSpPr>
        <p:grpSpPr>
          <a:xfrm>
            <a:off x="1524000" y="-99392"/>
            <a:ext cx="9144000" cy="6957393"/>
            <a:chOff x="1524000" y="-99392"/>
            <a:chExt cx="9144000" cy="6957393"/>
          </a:xfrm>
        </p:grpSpPr>
        <p:grpSp>
          <p:nvGrpSpPr>
            <p:cNvPr id="26" name="群組 25"/>
            <p:cNvGrpSpPr/>
            <p:nvPr/>
          </p:nvGrpSpPr>
          <p:grpSpPr>
            <a:xfrm>
              <a:off x="1524000" y="-99392"/>
              <a:ext cx="9144000" cy="6957393"/>
              <a:chOff x="1524000" y="-99392"/>
              <a:chExt cx="9144000" cy="6957393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524000" y="-16420"/>
                <a:ext cx="9144000" cy="6874421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7598"/>
                          </a14:imgEffect>
                          <a14:imgEffect>
                            <a14:saturation sat="245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635000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708845" y="-27384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708845" y="-61292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3512" y="-99392"/>
                <a:ext cx="8784976" cy="676875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1703512" y="-47624"/>
              <a:ext cx="8784976" cy="353992"/>
              <a:chOff x="179512" y="-47625"/>
              <a:chExt cx="8784976" cy="353992"/>
            </a:xfrm>
            <a:gradFill flip="none" rotWithShape="1">
              <a:gsLst>
                <a:gs pos="0">
                  <a:srgbClr val="C00000"/>
                </a:gs>
                <a:gs pos="99000">
                  <a:srgbClr val="DA0000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矩形 15"/>
              <p:cNvSpPr/>
              <p:nvPr/>
            </p:nvSpPr>
            <p:spPr>
              <a:xfrm>
                <a:off x="179512" y="260648"/>
                <a:ext cx="8784976" cy="45719"/>
              </a:xfrm>
              <a:prstGeom prst="rect">
                <a:avLst/>
              </a:prstGeom>
              <a:grpFill/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394283" y="-31204"/>
                <a:ext cx="63624" cy="289946"/>
              </a:xfrm>
              <a:prstGeom prst="rect">
                <a:avLst/>
              </a:prstGeom>
              <a:grpFill/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4547058" y="-47625"/>
                <a:ext cx="63624" cy="289946"/>
              </a:xfrm>
              <a:prstGeom prst="rect">
                <a:avLst/>
              </a:prstGeom>
              <a:grpFill/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7506579" y="-31204"/>
                <a:ext cx="63624" cy="289946"/>
              </a:xfrm>
              <a:prstGeom prst="rect">
                <a:avLst/>
              </a:prstGeom>
              <a:grpFill/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7" name="內容版面配置區 2"/>
          <p:cNvSpPr txBox="1">
            <a:spLocks/>
          </p:cNvSpPr>
          <p:nvPr/>
        </p:nvSpPr>
        <p:spPr>
          <a:xfrm>
            <a:off x="3935760" y="703660"/>
            <a:ext cx="6048672" cy="5567448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第拾回</a:t>
            </a:r>
            <a:endParaRPr lang="en-US" altLang="zh-TW" sz="44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  <a:r>
              <a:rPr lang="zh-TW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神話人物介紹</a:t>
            </a:r>
            <a:r>
              <a:rPr lang="en-US" altLang="zh-TW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93864" y="1844824"/>
            <a:ext cx="6048672" cy="5013176"/>
          </a:xfrm>
        </p:spPr>
        <p:txBody>
          <a:bodyPr vert="eaVert">
            <a:normAutofit/>
          </a:bodyPr>
          <a:lstStyle/>
          <a:p>
            <a:pPr marL="0" indent="0">
              <a:buNone/>
            </a:pP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組員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  <a:endParaRPr lang="en-US" altLang="zh-TW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20000" indent="0">
              <a:buNone/>
            </a:pP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鄭芷晴</a:t>
            </a:r>
            <a:endParaRPr lang="en-US" altLang="zh-TW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20000" indent="0">
              <a:buNone/>
            </a:pP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許勝皓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  <a:endParaRPr lang="en-US" altLang="zh-TW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指導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老師</a:t>
            </a:r>
            <a:endParaRPr lang="en-US" altLang="zh-TW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20000" indent="0">
              <a:buNone/>
            </a:pP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曾紫嵐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6744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1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1524000" y="-99392"/>
            <a:ext cx="9144000" cy="6957393"/>
            <a:chOff x="1524000" y="-99392"/>
            <a:chExt cx="9144000" cy="6957393"/>
          </a:xfrm>
        </p:grpSpPr>
        <p:grpSp>
          <p:nvGrpSpPr>
            <p:cNvPr id="25" name="群組 24"/>
            <p:cNvGrpSpPr/>
            <p:nvPr/>
          </p:nvGrpSpPr>
          <p:grpSpPr>
            <a:xfrm>
              <a:off x="1524000" y="-99392"/>
              <a:ext cx="9144000" cy="6957393"/>
              <a:chOff x="1524000" y="-99392"/>
              <a:chExt cx="9144000" cy="695739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24000" y="-16420"/>
                <a:ext cx="9144000" cy="6874421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7598"/>
                          </a14:imgEffect>
                          <a14:imgEffect>
                            <a14:saturation sat="245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635000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708845" y="-27384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708845" y="-61292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703512" y="-99392"/>
                <a:ext cx="8784976" cy="676875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1644588" y="-99392"/>
              <a:ext cx="8924156" cy="562620"/>
              <a:chOff x="1644588" y="-99392"/>
              <a:chExt cx="8924156" cy="5626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703512" y="260649"/>
                <a:ext cx="8784976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99000">
                    <a:srgbClr val="DA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714178" y="-99392"/>
                <a:ext cx="8784976" cy="37373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 w="165100" prst="coolSlant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44588" y="175196"/>
                <a:ext cx="8924156" cy="2880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65000"/>
                      <a:alpha val="31000"/>
                    </a:schemeClr>
                  </a:gs>
                  <a:gs pos="99000">
                    <a:schemeClr val="bg1">
                      <a:lumMod val="65000"/>
                      <a:alpha val="12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7" name="內容版面配置區 2"/>
          <p:cNvSpPr txBox="1">
            <a:spLocks/>
          </p:cNvSpPr>
          <p:nvPr/>
        </p:nvSpPr>
        <p:spPr>
          <a:xfrm>
            <a:off x="3935760" y="703660"/>
            <a:ext cx="6048672" cy="5567448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肆、網頁畫面</a:t>
            </a:r>
            <a:endParaRPr lang="en-US" altLang="zh-TW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　　　　　</a:t>
            </a: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  <a:endParaRPr lang="en-US" altLang="zh-TW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　　　　　</a:t>
            </a:r>
            <a:endParaRPr lang="en-US" altLang="zh-TW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00" y="1764000"/>
            <a:ext cx="6408712" cy="3798769"/>
          </a:xfrm>
          <a:prstGeom prst="rect">
            <a:avLst/>
          </a:prstGeom>
          <a:effectLst>
            <a:reflection blurRad="6350" stA="50000" endA="300" endPos="18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99463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1524000" y="-99392"/>
            <a:ext cx="9144000" cy="6957393"/>
            <a:chOff x="1524000" y="-99392"/>
            <a:chExt cx="9144000" cy="6957393"/>
          </a:xfrm>
        </p:grpSpPr>
        <p:grpSp>
          <p:nvGrpSpPr>
            <p:cNvPr id="25" name="群組 24"/>
            <p:cNvGrpSpPr/>
            <p:nvPr/>
          </p:nvGrpSpPr>
          <p:grpSpPr>
            <a:xfrm>
              <a:off x="1524000" y="-99392"/>
              <a:ext cx="9144000" cy="6957393"/>
              <a:chOff x="1524000" y="-99392"/>
              <a:chExt cx="9144000" cy="695739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24000" y="-16420"/>
                <a:ext cx="9144000" cy="6874421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7598"/>
                          </a14:imgEffect>
                          <a14:imgEffect>
                            <a14:saturation sat="245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635000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708845" y="-27384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708845" y="-61292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703512" y="-99392"/>
                <a:ext cx="8784976" cy="676875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1644588" y="-99392"/>
              <a:ext cx="8924156" cy="562620"/>
              <a:chOff x="1644588" y="-99392"/>
              <a:chExt cx="8924156" cy="5626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703512" y="260649"/>
                <a:ext cx="8784976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99000">
                    <a:srgbClr val="DA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714178" y="-99392"/>
                <a:ext cx="8784976" cy="37373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 w="165100" prst="coolSlant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44588" y="175196"/>
                <a:ext cx="8924156" cy="2880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65000"/>
                      <a:alpha val="31000"/>
                    </a:schemeClr>
                  </a:gs>
                  <a:gs pos="99000">
                    <a:schemeClr val="bg1">
                      <a:lumMod val="65000"/>
                      <a:alpha val="12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7" name="內容版面配置區 2"/>
          <p:cNvSpPr txBox="1">
            <a:spLocks/>
          </p:cNvSpPr>
          <p:nvPr/>
        </p:nvSpPr>
        <p:spPr>
          <a:xfrm>
            <a:off x="3935760" y="703660"/>
            <a:ext cx="6048672" cy="5567448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神話</a:t>
            </a:r>
            <a:r>
              <a:rPr lang="zh-TW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介紹</a:t>
            </a:r>
          </a:p>
          <a:p>
            <a:pPr marL="0" indent="0">
              <a:buNone/>
            </a:pPr>
            <a:r>
              <a:rPr lang="zh-TW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　　　　　</a:t>
            </a:r>
            <a:endParaRPr lang="en-US" altLang="zh-TW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</a:p>
        </p:txBody>
      </p:sp>
      <p:pic>
        <p:nvPicPr>
          <p:cNvPr id="14" name="圖片 13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00" y="1764000"/>
            <a:ext cx="6408000" cy="3798000"/>
          </a:xfrm>
          <a:prstGeom prst="rect">
            <a:avLst/>
          </a:prstGeom>
          <a:effectLst>
            <a:reflection blurRad="6350" stA="50000" endA="300" endPos="18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6653173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1524000" y="-99392"/>
            <a:ext cx="9144000" cy="6957393"/>
            <a:chOff x="1524000" y="-99392"/>
            <a:chExt cx="9144000" cy="6957393"/>
          </a:xfrm>
        </p:grpSpPr>
        <p:grpSp>
          <p:nvGrpSpPr>
            <p:cNvPr id="25" name="群組 24"/>
            <p:cNvGrpSpPr/>
            <p:nvPr/>
          </p:nvGrpSpPr>
          <p:grpSpPr>
            <a:xfrm>
              <a:off x="1524000" y="-99392"/>
              <a:ext cx="9144000" cy="6957393"/>
              <a:chOff x="1524000" y="-99392"/>
              <a:chExt cx="9144000" cy="695739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24000" y="-16420"/>
                <a:ext cx="9144000" cy="6874421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7598"/>
                          </a14:imgEffect>
                          <a14:imgEffect>
                            <a14:saturation sat="245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635000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708845" y="-27384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708845" y="-61292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703512" y="-99392"/>
                <a:ext cx="8784976" cy="676875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1644588" y="-99392"/>
              <a:ext cx="8924156" cy="562620"/>
              <a:chOff x="1644588" y="-99392"/>
              <a:chExt cx="8924156" cy="5626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703512" y="260649"/>
                <a:ext cx="8784976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99000">
                    <a:srgbClr val="DA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714178" y="-99392"/>
                <a:ext cx="8784976" cy="37373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 w="165100" prst="coolSlant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44588" y="175196"/>
                <a:ext cx="8924156" cy="2880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65000"/>
                      <a:alpha val="31000"/>
                    </a:schemeClr>
                  </a:gs>
                  <a:gs pos="99000">
                    <a:schemeClr val="bg1">
                      <a:lumMod val="65000"/>
                      <a:alpha val="12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7" name="內容版面配置區 2"/>
          <p:cNvSpPr txBox="1">
            <a:spLocks/>
          </p:cNvSpPr>
          <p:nvPr/>
        </p:nvSpPr>
        <p:spPr>
          <a:xfrm>
            <a:off x="3935760" y="703660"/>
            <a:ext cx="6048672" cy="5567448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神</a:t>
            </a:r>
            <a:r>
              <a:rPr lang="zh-TW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祇列表</a:t>
            </a:r>
          </a:p>
          <a:p>
            <a:pPr marL="0" indent="0">
              <a:buNone/>
            </a:pPr>
            <a:r>
              <a:rPr lang="zh-TW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　　　　　</a:t>
            </a:r>
            <a:endParaRPr lang="en-US" altLang="zh-TW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</a:p>
        </p:txBody>
      </p:sp>
      <p:pic>
        <p:nvPicPr>
          <p:cNvPr id="15" name="圖片 14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00" y="1764000"/>
            <a:ext cx="6408000" cy="3798000"/>
          </a:xfrm>
          <a:prstGeom prst="rect">
            <a:avLst/>
          </a:prstGeom>
          <a:effectLst>
            <a:reflection blurRad="6350" stA="50000" endA="300" endPos="18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550459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1524000" y="-99392"/>
            <a:ext cx="9144000" cy="6957393"/>
            <a:chOff x="1524000" y="-99392"/>
            <a:chExt cx="9144000" cy="6957393"/>
          </a:xfrm>
        </p:grpSpPr>
        <p:grpSp>
          <p:nvGrpSpPr>
            <p:cNvPr id="25" name="群組 24"/>
            <p:cNvGrpSpPr/>
            <p:nvPr/>
          </p:nvGrpSpPr>
          <p:grpSpPr>
            <a:xfrm>
              <a:off x="1524000" y="-99392"/>
              <a:ext cx="9144000" cy="6957393"/>
              <a:chOff x="1524000" y="-99392"/>
              <a:chExt cx="9144000" cy="695739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24000" y="-16420"/>
                <a:ext cx="9144000" cy="6874421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7598"/>
                          </a14:imgEffect>
                          <a14:imgEffect>
                            <a14:saturation sat="245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635000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708845" y="-27384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708845" y="-61292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703512" y="-99392"/>
                <a:ext cx="8784976" cy="676875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1644588" y="-99392"/>
              <a:ext cx="8924156" cy="562620"/>
              <a:chOff x="1644588" y="-99392"/>
              <a:chExt cx="8924156" cy="5626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703512" y="260649"/>
                <a:ext cx="8784976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99000">
                    <a:srgbClr val="DA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714178" y="-99392"/>
                <a:ext cx="8784976" cy="37373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 w="165100" prst="coolSlant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44588" y="175196"/>
                <a:ext cx="8924156" cy="2880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65000"/>
                      <a:alpha val="31000"/>
                    </a:schemeClr>
                  </a:gs>
                  <a:gs pos="99000">
                    <a:schemeClr val="bg1">
                      <a:lumMod val="65000"/>
                      <a:alpha val="12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7" name="內容版面配置區 2"/>
          <p:cNvSpPr txBox="1">
            <a:spLocks/>
          </p:cNvSpPr>
          <p:nvPr/>
        </p:nvSpPr>
        <p:spPr>
          <a:xfrm>
            <a:off x="3935760" y="703660"/>
            <a:ext cx="6048672" cy="5567448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神</a:t>
            </a:r>
            <a:r>
              <a:rPr lang="zh-TW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祇介紹</a:t>
            </a:r>
          </a:p>
          <a:p>
            <a:pPr marL="0" indent="0">
              <a:buNone/>
            </a:pPr>
            <a:r>
              <a:rPr lang="zh-TW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　　　　　</a:t>
            </a:r>
            <a:endParaRPr lang="en-US" altLang="zh-TW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</a:p>
        </p:txBody>
      </p:sp>
      <p:pic>
        <p:nvPicPr>
          <p:cNvPr id="14" name="圖片 13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00" y="1764000"/>
            <a:ext cx="6408000" cy="3798000"/>
          </a:xfrm>
          <a:prstGeom prst="rect">
            <a:avLst/>
          </a:prstGeom>
          <a:effectLst>
            <a:reflection blurRad="6350" stA="50000" endA="300" endPos="18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6630312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1524000" y="-99392"/>
            <a:ext cx="9144000" cy="6957393"/>
            <a:chOff x="1524000" y="-99392"/>
            <a:chExt cx="9144000" cy="6957393"/>
          </a:xfrm>
        </p:grpSpPr>
        <p:grpSp>
          <p:nvGrpSpPr>
            <p:cNvPr id="25" name="群組 24"/>
            <p:cNvGrpSpPr/>
            <p:nvPr/>
          </p:nvGrpSpPr>
          <p:grpSpPr>
            <a:xfrm>
              <a:off x="1524000" y="-99392"/>
              <a:ext cx="9144000" cy="6957393"/>
              <a:chOff x="1524000" y="-99392"/>
              <a:chExt cx="9144000" cy="695739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24000" y="-16420"/>
                <a:ext cx="9144000" cy="6874421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7598"/>
                          </a14:imgEffect>
                          <a14:imgEffect>
                            <a14:saturation sat="245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635000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708845" y="-27384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708845" y="-61292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703512" y="-99392"/>
                <a:ext cx="8784976" cy="676875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1644588" y="-99392"/>
              <a:ext cx="8924156" cy="562620"/>
              <a:chOff x="1644588" y="-99392"/>
              <a:chExt cx="8924156" cy="5626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703512" y="260649"/>
                <a:ext cx="8784976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99000">
                    <a:srgbClr val="DA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714178" y="-99392"/>
                <a:ext cx="8784976" cy="37373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 w="165100" prst="coolSlant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44588" y="175196"/>
                <a:ext cx="8924156" cy="2880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65000"/>
                      <a:alpha val="31000"/>
                    </a:schemeClr>
                  </a:gs>
                  <a:gs pos="99000">
                    <a:schemeClr val="bg1">
                      <a:lumMod val="65000"/>
                      <a:alpha val="12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7" name="內容版面配置區 2"/>
          <p:cNvSpPr txBox="1">
            <a:spLocks/>
          </p:cNvSpPr>
          <p:nvPr/>
        </p:nvSpPr>
        <p:spPr>
          <a:xfrm>
            <a:off x="3935760" y="703660"/>
            <a:ext cx="6048672" cy="5567448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標楷體" panose="03000509000000000000" pitchFamily="65" charset="-120"/>
              </a:rPr>
              <a:t>HTML</a:t>
            </a:r>
            <a:endParaRPr lang="zh-TW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　　　　　</a:t>
            </a:r>
            <a:endParaRPr lang="en-US" altLang="zh-TW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</a:p>
        </p:txBody>
      </p:sp>
      <p:pic>
        <p:nvPicPr>
          <p:cNvPr id="2" name="圖片 1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00" y="1764000"/>
            <a:ext cx="6408000" cy="3798000"/>
          </a:xfrm>
          <a:prstGeom prst="rect">
            <a:avLst/>
          </a:prstGeom>
          <a:effectLst>
            <a:reflection blurRad="6350" stA="50000" endA="300" endPos="18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044408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1524000" y="-99392"/>
            <a:ext cx="9144000" cy="6957393"/>
            <a:chOff x="1524000" y="-99392"/>
            <a:chExt cx="9144000" cy="6957393"/>
          </a:xfrm>
        </p:grpSpPr>
        <p:grpSp>
          <p:nvGrpSpPr>
            <p:cNvPr id="25" name="群組 24"/>
            <p:cNvGrpSpPr/>
            <p:nvPr/>
          </p:nvGrpSpPr>
          <p:grpSpPr>
            <a:xfrm>
              <a:off x="1524000" y="-99392"/>
              <a:ext cx="9144000" cy="6957393"/>
              <a:chOff x="1524000" y="-99392"/>
              <a:chExt cx="9144000" cy="695739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24000" y="-16420"/>
                <a:ext cx="9144000" cy="6874421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7598"/>
                          </a14:imgEffect>
                          <a14:imgEffect>
                            <a14:saturation sat="245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635000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708845" y="-27384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708845" y="-61292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703512" y="-99392"/>
                <a:ext cx="8784976" cy="676875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1644588" y="-99392"/>
              <a:ext cx="8924156" cy="562620"/>
              <a:chOff x="1644588" y="-99392"/>
              <a:chExt cx="8924156" cy="5626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703512" y="260649"/>
                <a:ext cx="8784976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99000">
                    <a:srgbClr val="DA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714178" y="-99392"/>
                <a:ext cx="8784976" cy="37373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 w="165100" prst="coolSlant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44588" y="175196"/>
                <a:ext cx="8924156" cy="2880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65000"/>
                      <a:alpha val="31000"/>
                    </a:schemeClr>
                  </a:gs>
                  <a:gs pos="99000">
                    <a:schemeClr val="bg1">
                      <a:lumMod val="65000"/>
                      <a:alpha val="12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7" name="內容版面配置區 2"/>
          <p:cNvSpPr txBox="1">
            <a:spLocks/>
          </p:cNvSpPr>
          <p:nvPr/>
        </p:nvSpPr>
        <p:spPr>
          <a:xfrm>
            <a:off x="3935760" y="703660"/>
            <a:ext cx="6048672" cy="5567448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標楷體" panose="03000509000000000000" pitchFamily="65" charset="-120"/>
              </a:rPr>
              <a:t>HTML</a:t>
            </a:r>
            <a:endParaRPr lang="zh-TW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　　　　　</a:t>
            </a:r>
            <a:endParaRPr lang="en-US" altLang="zh-TW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</a:p>
        </p:txBody>
      </p:sp>
      <p:pic>
        <p:nvPicPr>
          <p:cNvPr id="3" name="圖片 2"/>
          <p:cNvPicPr preferRelativeResize="0">
            <a:picLocks/>
          </p:cNvPicPr>
          <p:nvPr/>
        </p:nvPicPr>
        <p:blipFill rotWithShape="1">
          <a:blip r:embed="rId7"/>
          <a:srcRect l="11737"/>
          <a:stretch/>
        </p:blipFill>
        <p:spPr>
          <a:xfrm>
            <a:off x="2124000" y="1764000"/>
            <a:ext cx="6408000" cy="3798000"/>
          </a:xfrm>
          <a:prstGeom prst="rect">
            <a:avLst/>
          </a:prstGeom>
          <a:effectLst>
            <a:reflection blurRad="6350" stA="50000" endA="300" endPos="18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052054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1524000" y="-99392"/>
            <a:ext cx="9144000" cy="6957393"/>
            <a:chOff x="1524000" y="-99392"/>
            <a:chExt cx="9144000" cy="6957393"/>
          </a:xfrm>
        </p:grpSpPr>
        <p:grpSp>
          <p:nvGrpSpPr>
            <p:cNvPr id="25" name="群組 24"/>
            <p:cNvGrpSpPr/>
            <p:nvPr/>
          </p:nvGrpSpPr>
          <p:grpSpPr>
            <a:xfrm>
              <a:off x="1524000" y="-99392"/>
              <a:ext cx="9144000" cy="6957393"/>
              <a:chOff x="1524000" y="-99392"/>
              <a:chExt cx="9144000" cy="695739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24000" y="-16420"/>
                <a:ext cx="9144000" cy="6874421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7598"/>
                          </a14:imgEffect>
                          <a14:imgEffect>
                            <a14:saturation sat="245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635000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708845" y="-27384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708845" y="-61292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703512" y="-99392"/>
                <a:ext cx="8784976" cy="676875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1644588" y="-99392"/>
              <a:ext cx="8924156" cy="562620"/>
              <a:chOff x="1644588" y="-99392"/>
              <a:chExt cx="8924156" cy="5626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703512" y="260649"/>
                <a:ext cx="8784976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99000">
                    <a:srgbClr val="DA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714178" y="-99392"/>
                <a:ext cx="8784976" cy="37373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 w="165100" prst="coolSlant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44588" y="175196"/>
                <a:ext cx="8924156" cy="2880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65000"/>
                      <a:alpha val="31000"/>
                    </a:schemeClr>
                  </a:gs>
                  <a:gs pos="99000">
                    <a:schemeClr val="bg1">
                      <a:lumMod val="65000"/>
                      <a:alpha val="12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7" name="內容版面配置區 2"/>
          <p:cNvSpPr txBox="1">
            <a:spLocks/>
          </p:cNvSpPr>
          <p:nvPr/>
        </p:nvSpPr>
        <p:spPr>
          <a:xfrm>
            <a:off x="3935760" y="703660"/>
            <a:ext cx="6048672" cy="5567448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標楷體" panose="03000509000000000000" pitchFamily="65" charset="-120"/>
              </a:rPr>
              <a:t>HTML</a:t>
            </a:r>
            <a:endParaRPr lang="zh-TW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　　　　　</a:t>
            </a:r>
            <a:endParaRPr lang="en-US" altLang="zh-TW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</a:p>
        </p:txBody>
      </p:sp>
      <p:pic>
        <p:nvPicPr>
          <p:cNvPr id="2" name="圖片 1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00" y="1764000"/>
            <a:ext cx="6408000" cy="3798000"/>
          </a:xfrm>
          <a:prstGeom prst="rect">
            <a:avLst/>
          </a:prstGeom>
          <a:effectLst>
            <a:reflection blurRad="6350" stA="50000" endA="300" endPos="18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017286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1524000" y="-99392"/>
            <a:ext cx="9144000" cy="6957393"/>
            <a:chOff x="1524000" y="-99392"/>
            <a:chExt cx="9144000" cy="6957393"/>
          </a:xfrm>
        </p:grpSpPr>
        <p:grpSp>
          <p:nvGrpSpPr>
            <p:cNvPr id="25" name="群組 24"/>
            <p:cNvGrpSpPr/>
            <p:nvPr/>
          </p:nvGrpSpPr>
          <p:grpSpPr>
            <a:xfrm>
              <a:off x="1524000" y="-99392"/>
              <a:ext cx="9144000" cy="6957393"/>
              <a:chOff x="1524000" y="-99392"/>
              <a:chExt cx="9144000" cy="695739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24000" y="-16420"/>
                <a:ext cx="9144000" cy="6874421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7598"/>
                          </a14:imgEffect>
                          <a14:imgEffect>
                            <a14:saturation sat="245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635000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708845" y="-27384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708845" y="-61292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703512" y="-99392"/>
                <a:ext cx="8784976" cy="676875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1644588" y="-99392"/>
              <a:ext cx="8924156" cy="562620"/>
              <a:chOff x="1644588" y="-99392"/>
              <a:chExt cx="8924156" cy="5626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703512" y="260649"/>
                <a:ext cx="8784976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99000">
                    <a:srgbClr val="DA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714178" y="-99392"/>
                <a:ext cx="8784976" cy="37373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 w="165100" prst="coolSlant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44588" y="175196"/>
                <a:ext cx="8924156" cy="2880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65000"/>
                      <a:alpha val="31000"/>
                    </a:schemeClr>
                  </a:gs>
                  <a:gs pos="99000">
                    <a:schemeClr val="bg1">
                      <a:lumMod val="65000"/>
                      <a:alpha val="12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7" name="內容版面配置區 2"/>
          <p:cNvSpPr txBox="1">
            <a:spLocks/>
          </p:cNvSpPr>
          <p:nvPr/>
        </p:nvSpPr>
        <p:spPr>
          <a:xfrm>
            <a:off x="3935760" y="703660"/>
            <a:ext cx="6048672" cy="5567448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　　　　　</a:t>
            </a:r>
            <a:endParaRPr lang="en-US" altLang="zh-TW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</a:p>
        </p:txBody>
      </p:sp>
      <p:pic>
        <p:nvPicPr>
          <p:cNvPr id="3" name="圖片 2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00" y="1764000"/>
            <a:ext cx="6408000" cy="3798000"/>
          </a:xfrm>
          <a:prstGeom prst="rect">
            <a:avLst/>
          </a:prstGeom>
          <a:effectLst>
            <a:reflection blurRad="6350" stA="50000" endA="300" endPos="18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0623173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1524000" y="-99392"/>
            <a:ext cx="9144000" cy="6957393"/>
            <a:chOff x="1524000" y="-99392"/>
            <a:chExt cx="9144000" cy="6957393"/>
          </a:xfrm>
        </p:grpSpPr>
        <p:grpSp>
          <p:nvGrpSpPr>
            <p:cNvPr id="25" name="群組 24"/>
            <p:cNvGrpSpPr/>
            <p:nvPr/>
          </p:nvGrpSpPr>
          <p:grpSpPr>
            <a:xfrm>
              <a:off x="1524000" y="-99392"/>
              <a:ext cx="9144000" cy="6957393"/>
              <a:chOff x="1524000" y="-99392"/>
              <a:chExt cx="9144000" cy="695739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24000" y="-16420"/>
                <a:ext cx="9144000" cy="6874421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7598"/>
                          </a14:imgEffect>
                          <a14:imgEffect>
                            <a14:saturation sat="245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635000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708845" y="-27384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708845" y="-61292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703512" y="-99392"/>
                <a:ext cx="8784976" cy="676875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1644588" y="-99392"/>
              <a:ext cx="8924156" cy="562620"/>
              <a:chOff x="1644588" y="-99392"/>
              <a:chExt cx="8924156" cy="5626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703512" y="260649"/>
                <a:ext cx="8784976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99000">
                    <a:srgbClr val="DA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714178" y="-99392"/>
                <a:ext cx="8784976" cy="37373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 w="165100" prst="coolSlant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44588" y="175196"/>
                <a:ext cx="8924156" cy="2880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65000"/>
                      <a:alpha val="31000"/>
                    </a:schemeClr>
                  </a:gs>
                  <a:gs pos="99000">
                    <a:schemeClr val="bg1">
                      <a:lumMod val="65000"/>
                      <a:alpha val="12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7" name="內容版面配置區 2"/>
          <p:cNvSpPr txBox="1">
            <a:spLocks/>
          </p:cNvSpPr>
          <p:nvPr/>
        </p:nvSpPr>
        <p:spPr>
          <a:xfrm>
            <a:off x="3935760" y="703660"/>
            <a:ext cx="6048672" cy="5567448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　　　　　</a:t>
            </a:r>
            <a:endParaRPr lang="en-US" altLang="zh-TW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</a:p>
        </p:txBody>
      </p:sp>
      <p:pic>
        <p:nvPicPr>
          <p:cNvPr id="2" name="圖片 1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00" y="1764000"/>
            <a:ext cx="6408000" cy="3798000"/>
          </a:xfrm>
          <a:prstGeom prst="rect">
            <a:avLst/>
          </a:prstGeom>
          <a:effectLst>
            <a:reflection blurRad="6350" stA="50000" endA="300" endPos="18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6800547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1524000" y="-99392"/>
            <a:ext cx="9144000" cy="6957393"/>
            <a:chOff x="1524000" y="-99392"/>
            <a:chExt cx="9144000" cy="6957393"/>
          </a:xfrm>
        </p:grpSpPr>
        <p:grpSp>
          <p:nvGrpSpPr>
            <p:cNvPr id="25" name="群組 24"/>
            <p:cNvGrpSpPr/>
            <p:nvPr/>
          </p:nvGrpSpPr>
          <p:grpSpPr>
            <a:xfrm>
              <a:off x="1524000" y="-99392"/>
              <a:ext cx="9144000" cy="6957393"/>
              <a:chOff x="1524000" y="-99392"/>
              <a:chExt cx="9144000" cy="695739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24000" y="-16420"/>
                <a:ext cx="9144000" cy="6874421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7598"/>
                          </a14:imgEffect>
                          <a14:imgEffect>
                            <a14:saturation sat="245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635000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708845" y="-27384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708845" y="-61292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703512" y="-99392"/>
                <a:ext cx="8784976" cy="676875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1644588" y="-99392"/>
              <a:ext cx="8924156" cy="562620"/>
              <a:chOff x="1644588" y="-99392"/>
              <a:chExt cx="8924156" cy="5626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703512" y="260649"/>
                <a:ext cx="8784976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99000">
                    <a:srgbClr val="DA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714178" y="-99392"/>
                <a:ext cx="8784976" cy="37373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 w="165100" prst="coolSlant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44588" y="175196"/>
                <a:ext cx="8924156" cy="2880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65000"/>
                      <a:alpha val="31000"/>
                    </a:schemeClr>
                  </a:gs>
                  <a:gs pos="99000">
                    <a:schemeClr val="bg1">
                      <a:lumMod val="65000"/>
                      <a:alpha val="12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7" name="內容版面配置區 2"/>
          <p:cNvSpPr txBox="1">
            <a:spLocks/>
          </p:cNvSpPr>
          <p:nvPr/>
        </p:nvSpPr>
        <p:spPr>
          <a:xfrm>
            <a:off x="3935760" y="703660"/>
            <a:ext cx="6048672" cy="5567448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　　　　　</a:t>
            </a:r>
            <a:endParaRPr lang="en-US" altLang="zh-TW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</a:p>
        </p:txBody>
      </p:sp>
      <p:pic>
        <p:nvPicPr>
          <p:cNvPr id="3" name="圖片 2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00" y="1764000"/>
            <a:ext cx="6408000" cy="3798000"/>
          </a:xfrm>
          <a:prstGeom prst="rect">
            <a:avLst/>
          </a:prstGeom>
          <a:effectLst>
            <a:reflection blurRad="6350" stA="50000" endA="300" endPos="18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103815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1524000" y="-99392"/>
            <a:ext cx="9144000" cy="6957393"/>
            <a:chOff x="1524000" y="-99392"/>
            <a:chExt cx="9144000" cy="6957393"/>
          </a:xfrm>
        </p:grpSpPr>
        <p:grpSp>
          <p:nvGrpSpPr>
            <p:cNvPr id="25" name="群組 24"/>
            <p:cNvGrpSpPr/>
            <p:nvPr/>
          </p:nvGrpSpPr>
          <p:grpSpPr>
            <a:xfrm>
              <a:off x="1524000" y="-99392"/>
              <a:ext cx="9144000" cy="6957393"/>
              <a:chOff x="1524000" y="-99392"/>
              <a:chExt cx="9144000" cy="695739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24000" y="-16420"/>
                <a:ext cx="9144000" cy="6874421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7598"/>
                          </a14:imgEffect>
                          <a14:imgEffect>
                            <a14:saturation sat="245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635000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708845" y="-27384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708845" y="-61292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703512" y="-99392"/>
                <a:ext cx="8784976" cy="676875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1644588" y="-99392"/>
              <a:ext cx="8924156" cy="562620"/>
              <a:chOff x="1644588" y="-99392"/>
              <a:chExt cx="8924156" cy="5626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703512" y="260649"/>
                <a:ext cx="8784976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99000">
                    <a:srgbClr val="DA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714178" y="-99392"/>
                <a:ext cx="8784976" cy="37373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 w="165100" prst="coolSlant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44588" y="175196"/>
                <a:ext cx="8924156" cy="2880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65000"/>
                      <a:alpha val="31000"/>
                    </a:schemeClr>
                  </a:gs>
                  <a:gs pos="99000">
                    <a:schemeClr val="bg1">
                      <a:lumMod val="65000"/>
                      <a:alpha val="12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7" name="內容版面配置區 2"/>
          <p:cNvSpPr txBox="1">
            <a:spLocks/>
          </p:cNvSpPr>
          <p:nvPr/>
        </p:nvSpPr>
        <p:spPr>
          <a:xfrm>
            <a:off x="3935760" y="703660"/>
            <a:ext cx="6048672" cy="5567448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壹、工作分配表</a:t>
            </a:r>
          </a:p>
        </p:txBody>
      </p:sp>
      <p:sp>
        <p:nvSpPr>
          <p:cNvPr id="48" name="內容版面配置區 2"/>
          <p:cNvSpPr>
            <a:spLocks noGrp="1"/>
          </p:cNvSpPr>
          <p:nvPr>
            <p:ph idx="1"/>
          </p:nvPr>
        </p:nvSpPr>
        <p:spPr>
          <a:xfrm>
            <a:off x="2495600" y="1282240"/>
            <a:ext cx="6048672" cy="5567448"/>
          </a:xfrm>
        </p:spPr>
        <p:txBody>
          <a:bodyPr vert="eaVert">
            <a:normAutofit/>
          </a:bodyPr>
          <a:lstStyle/>
          <a:p>
            <a:pPr marL="0" indent="0">
              <a:buNone/>
            </a:pP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鄭芷晴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20000" indent="0">
              <a:buNone/>
            </a:pP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程式撰寫</a:t>
            </a:r>
            <a:endParaRPr lang="en-US" altLang="zh-TW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20000" indent="0">
              <a:buNone/>
            </a:pP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圖片加工</a:t>
            </a:r>
            <a:endParaRPr lang="en-US" altLang="zh-TW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20000" indent="0">
              <a:buNone/>
            </a:pP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簡報設計</a:t>
            </a:r>
            <a:endParaRPr lang="en-US" altLang="zh-TW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許勝皓</a:t>
            </a:r>
          </a:p>
          <a:p>
            <a:pPr marL="720000" indent="0">
              <a:buNone/>
            </a:pP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資料蒐集</a:t>
            </a:r>
            <a:endParaRPr lang="en-US" altLang="zh-TW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20000" indent="0">
              <a:buNone/>
            </a:pP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網頁排版</a:t>
            </a:r>
            <a:endParaRPr lang="en-US" altLang="zh-TW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20000" indent="0">
              <a:buNone/>
            </a:pP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簡報製作</a:t>
            </a:r>
            <a:endParaRPr lang="en-US" altLang="zh-TW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20000" indent="0">
              <a:buNone/>
            </a:pPr>
            <a:endParaRPr lang="en-US" altLang="zh-TW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0797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9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6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1524000" y="-99392"/>
            <a:ext cx="9144000" cy="6957393"/>
            <a:chOff x="1524000" y="-99392"/>
            <a:chExt cx="9144000" cy="6957393"/>
          </a:xfrm>
        </p:grpSpPr>
        <p:grpSp>
          <p:nvGrpSpPr>
            <p:cNvPr id="25" name="群組 24"/>
            <p:cNvGrpSpPr/>
            <p:nvPr/>
          </p:nvGrpSpPr>
          <p:grpSpPr>
            <a:xfrm>
              <a:off x="1524000" y="-99392"/>
              <a:ext cx="9144000" cy="6957393"/>
              <a:chOff x="1524000" y="-99392"/>
              <a:chExt cx="9144000" cy="695739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24000" y="-16420"/>
                <a:ext cx="9144000" cy="6874421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7598"/>
                          </a14:imgEffect>
                          <a14:imgEffect>
                            <a14:saturation sat="245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635000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708845" y="-27384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708845" y="-61292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703512" y="-99392"/>
                <a:ext cx="8784976" cy="676875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1644588" y="-99392"/>
              <a:ext cx="8924156" cy="562620"/>
              <a:chOff x="1644588" y="-99392"/>
              <a:chExt cx="8924156" cy="5626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703512" y="260649"/>
                <a:ext cx="8784976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99000">
                    <a:srgbClr val="DA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714178" y="-99392"/>
                <a:ext cx="8784976" cy="37373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 w="165100" prst="coolSlant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44588" y="175196"/>
                <a:ext cx="8924156" cy="2880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65000"/>
                      <a:alpha val="31000"/>
                    </a:schemeClr>
                  </a:gs>
                  <a:gs pos="99000">
                    <a:schemeClr val="bg1">
                      <a:lumMod val="65000"/>
                      <a:alpha val="12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7" name="內容版面配置區 2"/>
          <p:cNvSpPr txBox="1">
            <a:spLocks/>
          </p:cNvSpPr>
          <p:nvPr/>
        </p:nvSpPr>
        <p:spPr>
          <a:xfrm>
            <a:off x="3935760" y="703660"/>
            <a:ext cx="6048672" cy="5567448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　　　　　</a:t>
            </a:r>
            <a:endParaRPr lang="en-US" altLang="zh-TW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</a:p>
        </p:txBody>
      </p:sp>
      <p:pic>
        <p:nvPicPr>
          <p:cNvPr id="2" name="圖片 1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00" y="1764000"/>
            <a:ext cx="6408000" cy="3798000"/>
          </a:xfrm>
          <a:prstGeom prst="rect">
            <a:avLst/>
          </a:prstGeom>
          <a:effectLst>
            <a:reflection blurRad="6350" stA="50000" endA="300" endPos="18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842295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1524000" y="-99392"/>
            <a:ext cx="9144000" cy="6957393"/>
            <a:chOff x="1524000" y="-99392"/>
            <a:chExt cx="9144000" cy="6957393"/>
          </a:xfrm>
        </p:grpSpPr>
        <p:grpSp>
          <p:nvGrpSpPr>
            <p:cNvPr id="25" name="群組 24"/>
            <p:cNvGrpSpPr/>
            <p:nvPr/>
          </p:nvGrpSpPr>
          <p:grpSpPr>
            <a:xfrm>
              <a:off x="1524000" y="-99392"/>
              <a:ext cx="9144000" cy="6957393"/>
              <a:chOff x="1524000" y="-99392"/>
              <a:chExt cx="9144000" cy="695739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24000" y="-16420"/>
                <a:ext cx="9144000" cy="6874421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7598"/>
                          </a14:imgEffect>
                          <a14:imgEffect>
                            <a14:saturation sat="245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635000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708845" y="-27384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708845" y="-61292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703512" y="-99392"/>
                <a:ext cx="8784976" cy="676875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1644588" y="-99392"/>
              <a:ext cx="8924156" cy="562620"/>
              <a:chOff x="1644588" y="-99392"/>
              <a:chExt cx="8924156" cy="5626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703512" y="260649"/>
                <a:ext cx="8784976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99000">
                    <a:srgbClr val="DA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714178" y="-99392"/>
                <a:ext cx="8784976" cy="37373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 w="165100" prst="coolSlant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44588" y="175196"/>
                <a:ext cx="8924156" cy="2880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65000"/>
                      <a:alpha val="31000"/>
                    </a:schemeClr>
                  </a:gs>
                  <a:gs pos="99000">
                    <a:schemeClr val="bg1">
                      <a:lumMod val="65000"/>
                      <a:alpha val="12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7" name="內容版面配置區 2"/>
          <p:cNvSpPr txBox="1">
            <a:spLocks/>
          </p:cNvSpPr>
          <p:nvPr/>
        </p:nvSpPr>
        <p:spPr>
          <a:xfrm>
            <a:off x="3935760" y="703660"/>
            <a:ext cx="6048672" cy="5567448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　　　　　</a:t>
            </a:r>
            <a:endParaRPr lang="en-US" altLang="zh-TW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</a:p>
        </p:txBody>
      </p:sp>
      <p:pic>
        <p:nvPicPr>
          <p:cNvPr id="3" name="圖片 2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00" y="1764000"/>
            <a:ext cx="6408000" cy="3798000"/>
          </a:xfrm>
          <a:prstGeom prst="rect">
            <a:avLst/>
          </a:prstGeom>
          <a:effectLst>
            <a:reflection blurRad="6350" stA="50000" endA="300" endPos="18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951326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1524000" y="-99392"/>
            <a:ext cx="9144000" cy="6957393"/>
            <a:chOff x="1524000" y="-99392"/>
            <a:chExt cx="9144000" cy="6957393"/>
          </a:xfrm>
        </p:grpSpPr>
        <p:grpSp>
          <p:nvGrpSpPr>
            <p:cNvPr id="25" name="群組 24"/>
            <p:cNvGrpSpPr/>
            <p:nvPr/>
          </p:nvGrpSpPr>
          <p:grpSpPr>
            <a:xfrm>
              <a:off x="1524000" y="-99392"/>
              <a:ext cx="9144000" cy="6957393"/>
              <a:chOff x="1524000" y="-99392"/>
              <a:chExt cx="9144000" cy="695739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24000" y="-16420"/>
                <a:ext cx="9144000" cy="6874421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7598"/>
                          </a14:imgEffect>
                          <a14:imgEffect>
                            <a14:saturation sat="245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635000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708845" y="-27384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708845" y="-61292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703512" y="-99392"/>
                <a:ext cx="8784976" cy="676875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1644588" y="-99392"/>
              <a:ext cx="8924156" cy="562620"/>
              <a:chOff x="1644588" y="-99392"/>
              <a:chExt cx="8924156" cy="5626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703512" y="260649"/>
                <a:ext cx="8784976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99000">
                    <a:srgbClr val="DA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714178" y="-99392"/>
                <a:ext cx="8784976" cy="37373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 w="165100" prst="coolSlant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44588" y="175196"/>
                <a:ext cx="8924156" cy="2880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65000"/>
                      <a:alpha val="31000"/>
                    </a:schemeClr>
                  </a:gs>
                  <a:gs pos="99000">
                    <a:schemeClr val="bg1">
                      <a:lumMod val="65000"/>
                      <a:alpha val="12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7" name="內容版面配置區 2"/>
          <p:cNvSpPr txBox="1">
            <a:spLocks/>
          </p:cNvSpPr>
          <p:nvPr/>
        </p:nvSpPr>
        <p:spPr>
          <a:xfrm>
            <a:off x="3935760" y="703660"/>
            <a:ext cx="6048672" cy="5567448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　　　　　</a:t>
            </a:r>
            <a:endParaRPr lang="en-US" altLang="zh-TW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</a:p>
        </p:txBody>
      </p:sp>
      <p:pic>
        <p:nvPicPr>
          <p:cNvPr id="2" name="圖片 1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00" y="1764000"/>
            <a:ext cx="6408000" cy="3798000"/>
          </a:xfrm>
          <a:prstGeom prst="rect">
            <a:avLst/>
          </a:prstGeom>
          <a:effectLst>
            <a:reflection blurRad="6350" stA="50000" endA="300" endPos="18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742109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1524000" y="-99392"/>
            <a:ext cx="9144000" cy="6957393"/>
            <a:chOff x="1524000" y="-99392"/>
            <a:chExt cx="9144000" cy="6957393"/>
          </a:xfrm>
        </p:grpSpPr>
        <p:grpSp>
          <p:nvGrpSpPr>
            <p:cNvPr id="25" name="群組 24"/>
            <p:cNvGrpSpPr/>
            <p:nvPr/>
          </p:nvGrpSpPr>
          <p:grpSpPr>
            <a:xfrm>
              <a:off x="1524000" y="-99392"/>
              <a:ext cx="9144000" cy="6957393"/>
              <a:chOff x="1524000" y="-99392"/>
              <a:chExt cx="9144000" cy="695739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24000" y="-16420"/>
                <a:ext cx="9144000" cy="6874421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7598"/>
                          </a14:imgEffect>
                          <a14:imgEffect>
                            <a14:saturation sat="245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635000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708845" y="-27384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708845" y="-61292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703512" y="-99392"/>
                <a:ext cx="8784976" cy="676875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1644588" y="-99392"/>
              <a:ext cx="8924156" cy="562620"/>
              <a:chOff x="1644588" y="-99392"/>
              <a:chExt cx="8924156" cy="5626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703512" y="260649"/>
                <a:ext cx="8784976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99000">
                    <a:srgbClr val="DA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714178" y="-99392"/>
                <a:ext cx="8784976" cy="37373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 w="165100" prst="coolSlant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44588" y="175196"/>
                <a:ext cx="8924156" cy="2880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65000"/>
                      <a:alpha val="31000"/>
                    </a:schemeClr>
                  </a:gs>
                  <a:gs pos="99000">
                    <a:schemeClr val="bg1">
                      <a:lumMod val="65000"/>
                      <a:alpha val="12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7" name="內容版面配置區 2"/>
          <p:cNvSpPr txBox="1">
            <a:spLocks/>
          </p:cNvSpPr>
          <p:nvPr/>
        </p:nvSpPr>
        <p:spPr>
          <a:xfrm>
            <a:off x="3935760" y="703660"/>
            <a:ext cx="6048672" cy="5567448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　　　　　</a:t>
            </a:r>
            <a:endParaRPr lang="en-US" altLang="zh-TW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</a:p>
        </p:txBody>
      </p:sp>
      <p:pic>
        <p:nvPicPr>
          <p:cNvPr id="4" name="圖片 3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00" y="1764000"/>
            <a:ext cx="6408000" cy="3798000"/>
          </a:xfrm>
          <a:prstGeom prst="rect">
            <a:avLst/>
          </a:prstGeom>
          <a:effectLst>
            <a:reflection blurRad="6350" stA="50000" endA="300" endPos="18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4727436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1524000" y="-99392"/>
            <a:ext cx="9144000" cy="6957393"/>
            <a:chOff x="1524000" y="-99392"/>
            <a:chExt cx="9144000" cy="6957393"/>
          </a:xfrm>
        </p:grpSpPr>
        <p:grpSp>
          <p:nvGrpSpPr>
            <p:cNvPr id="25" name="群組 24"/>
            <p:cNvGrpSpPr/>
            <p:nvPr/>
          </p:nvGrpSpPr>
          <p:grpSpPr>
            <a:xfrm>
              <a:off x="1524000" y="-99392"/>
              <a:ext cx="9144000" cy="6957393"/>
              <a:chOff x="1524000" y="-99392"/>
              <a:chExt cx="9144000" cy="695739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24000" y="-16420"/>
                <a:ext cx="9144000" cy="6874421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7598"/>
                          </a14:imgEffect>
                          <a14:imgEffect>
                            <a14:saturation sat="245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635000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708845" y="-61292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703512" y="-99392"/>
                <a:ext cx="8784976" cy="676875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1644588" y="-99392"/>
              <a:ext cx="8924156" cy="562620"/>
              <a:chOff x="1644588" y="-99392"/>
              <a:chExt cx="8924156" cy="5626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703512" y="260649"/>
                <a:ext cx="8784976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99000">
                    <a:srgbClr val="DA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714178" y="-99392"/>
                <a:ext cx="8784976" cy="37373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 w="165100" prst="coolSlant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44588" y="175196"/>
                <a:ext cx="8924156" cy="2880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65000"/>
                      <a:alpha val="31000"/>
                    </a:schemeClr>
                  </a:gs>
                  <a:gs pos="99000">
                    <a:schemeClr val="bg1">
                      <a:lumMod val="65000"/>
                      <a:alpha val="12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7" name="內容版面配置區 2"/>
          <p:cNvSpPr txBox="1">
            <a:spLocks/>
          </p:cNvSpPr>
          <p:nvPr/>
        </p:nvSpPr>
        <p:spPr>
          <a:xfrm>
            <a:off x="3935760" y="703660"/>
            <a:ext cx="6048672" cy="5567448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JavaScript</a:t>
            </a:r>
            <a:r>
              <a:rPr lang="zh-TW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　　　　　</a:t>
            </a:r>
            <a:endParaRPr lang="en-US" altLang="zh-TW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</a:p>
        </p:txBody>
      </p:sp>
      <p:pic>
        <p:nvPicPr>
          <p:cNvPr id="2" name="圖片 1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00" y="1764000"/>
            <a:ext cx="6408000" cy="3798000"/>
          </a:xfrm>
          <a:prstGeom prst="rect">
            <a:avLst/>
          </a:prstGeom>
          <a:effectLst>
            <a:reflection blurRad="6350" stA="50000" endA="300" endPos="18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1269405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1524000" y="-99392"/>
            <a:ext cx="9144000" cy="6957393"/>
            <a:chOff x="1524000" y="-99392"/>
            <a:chExt cx="9144000" cy="6957393"/>
          </a:xfrm>
        </p:grpSpPr>
        <p:grpSp>
          <p:nvGrpSpPr>
            <p:cNvPr id="25" name="群組 24"/>
            <p:cNvGrpSpPr/>
            <p:nvPr/>
          </p:nvGrpSpPr>
          <p:grpSpPr>
            <a:xfrm>
              <a:off x="1524000" y="-99392"/>
              <a:ext cx="9144000" cy="6957393"/>
              <a:chOff x="1524000" y="-99392"/>
              <a:chExt cx="9144000" cy="695739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24000" y="-16420"/>
                <a:ext cx="9144000" cy="6874421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7598"/>
                          </a14:imgEffect>
                          <a14:imgEffect>
                            <a14:saturation sat="245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635000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708845" y="-27384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708845" y="-61292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703512" y="-99392"/>
                <a:ext cx="8784976" cy="676875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1644588" y="-99392"/>
              <a:ext cx="8924156" cy="562620"/>
              <a:chOff x="1644588" y="-99392"/>
              <a:chExt cx="8924156" cy="5626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703512" y="260649"/>
                <a:ext cx="8784976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99000">
                    <a:srgbClr val="DA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714178" y="-99392"/>
                <a:ext cx="8784976" cy="37373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 w="165100" prst="coolSlant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44588" y="175196"/>
                <a:ext cx="8924156" cy="2880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65000"/>
                      <a:alpha val="31000"/>
                    </a:schemeClr>
                  </a:gs>
                  <a:gs pos="99000">
                    <a:schemeClr val="bg1">
                      <a:lumMod val="65000"/>
                      <a:alpha val="12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7" name="內容版面配置區 2"/>
          <p:cNvSpPr txBox="1">
            <a:spLocks/>
          </p:cNvSpPr>
          <p:nvPr/>
        </p:nvSpPr>
        <p:spPr>
          <a:xfrm>
            <a:off x="3935760" y="703660"/>
            <a:ext cx="6048672" cy="5567448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JavaScript</a:t>
            </a:r>
            <a:r>
              <a:rPr lang="zh-TW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　　　　　</a:t>
            </a:r>
            <a:endParaRPr lang="en-US" altLang="zh-TW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</a:p>
        </p:txBody>
      </p:sp>
      <p:pic>
        <p:nvPicPr>
          <p:cNvPr id="3" name="圖片 2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00" y="1764000"/>
            <a:ext cx="6408000" cy="3798000"/>
          </a:xfrm>
          <a:prstGeom prst="rect">
            <a:avLst/>
          </a:prstGeom>
          <a:effectLst>
            <a:reflection blurRad="6350" stA="50000" endA="300" endPos="18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9683051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1524000" y="-99392"/>
            <a:ext cx="9144000" cy="6957393"/>
            <a:chOff x="1524000" y="-99392"/>
            <a:chExt cx="9144000" cy="6957393"/>
          </a:xfrm>
        </p:grpSpPr>
        <p:grpSp>
          <p:nvGrpSpPr>
            <p:cNvPr id="25" name="群組 24"/>
            <p:cNvGrpSpPr/>
            <p:nvPr/>
          </p:nvGrpSpPr>
          <p:grpSpPr>
            <a:xfrm>
              <a:off x="1524000" y="-99392"/>
              <a:ext cx="9144000" cy="6957393"/>
              <a:chOff x="1524000" y="-99392"/>
              <a:chExt cx="9144000" cy="695739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24000" y="-16420"/>
                <a:ext cx="9144000" cy="6874421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7598"/>
                          </a14:imgEffect>
                          <a14:imgEffect>
                            <a14:saturation sat="245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635000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708845" y="-61292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703512" y="-99392"/>
                <a:ext cx="8784976" cy="676875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1644588" y="-99392"/>
              <a:ext cx="8924156" cy="562620"/>
              <a:chOff x="1644588" y="-99392"/>
              <a:chExt cx="8924156" cy="5626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703512" y="260649"/>
                <a:ext cx="8784976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99000">
                    <a:srgbClr val="DA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714178" y="-99392"/>
                <a:ext cx="8784976" cy="37373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 w="165100" prst="coolSlant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44588" y="175196"/>
                <a:ext cx="8924156" cy="2880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65000"/>
                      <a:alpha val="31000"/>
                    </a:schemeClr>
                  </a:gs>
                  <a:gs pos="99000">
                    <a:schemeClr val="bg1">
                      <a:lumMod val="65000"/>
                      <a:alpha val="12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7" name="內容版面配置區 2"/>
          <p:cNvSpPr txBox="1">
            <a:spLocks/>
          </p:cNvSpPr>
          <p:nvPr/>
        </p:nvSpPr>
        <p:spPr>
          <a:xfrm>
            <a:off x="3935760" y="703660"/>
            <a:ext cx="6048672" cy="5567448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JavaScript</a:t>
            </a:r>
            <a:r>
              <a:rPr lang="zh-TW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　　　　　</a:t>
            </a:r>
            <a:endParaRPr lang="en-US" altLang="zh-TW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</a:p>
        </p:txBody>
      </p:sp>
      <p:pic>
        <p:nvPicPr>
          <p:cNvPr id="4" name="圖片 3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00" y="1764000"/>
            <a:ext cx="6408000" cy="3798000"/>
          </a:xfrm>
          <a:prstGeom prst="rect">
            <a:avLst/>
          </a:prstGeom>
          <a:effectLst>
            <a:reflection blurRad="6350" stA="50000" endA="300" endPos="18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431599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1524000" y="-99392"/>
            <a:ext cx="9144000" cy="6957393"/>
            <a:chOff x="1524000" y="-99392"/>
            <a:chExt cx="9144000" cy="6957393"/>
          </a:xfrm>
        </p:grpSpPr>
        <p:grpSp>
          <p:nvGrpSpPr>
            <p:cNvPr id="25" name="群組 24"/>
            <p:cNvGrpSpPr/>
            <p:nvPr/>
          </p:nvGrpSpPr>
          <p:grpSpPr>
            <a:xfrm>
              <a:off x="1524000" y="-99392"/>
              <a:ext cx="9144000" cy="6957393"/>
              <a:chOff x="1524000" y="-99392"/>
              <a:chExt cx="9144000" cy="695739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24000" y="-16420"/>
                <a:ext cx="9144000" cy="6874421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7598"/>
                          </a14:imgEffect>
                          <a14:imgEffect>
                            <a14:saturation sat="245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635000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708845" y="-61292"/>
                <a:ext cx="8784976" cy="321941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703512" y="-99392"/>
                <a:ext cx="8784976" cy="321941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1644588" y="-99392"/>
              <a:ext cx="8924156" cy="562620"/>
              <a:chOff x="1644588" y="-99392"/>
              <a:chExt cx="8924156" cy="5626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703512" y="260649"/>
                <a:ext cx="8784976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99000">
                    <a:srgbClr val="DA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714178" y="-99392"/>
                <a:ext cx="8784976" cy="37373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 w="165100" prst="coolSlant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44588" y="175196"/>
                <a:ext cx="8924156" cy="2880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65000"/>
                      <a:alpha val="31000"/>
                    </a:schemeClr>
                  </a:gs>
                  <a:gs pos="99000">
                    <a:schemeClr val="bg1">
                      <a:lumMod val="65000"/>
                      <a:alpha val="12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3035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1524000" y="-99392"/>
            <a:ext cx="9144000" cy="6957393"/>
            <a:chOff x="1524000" y="-99392"/>
            <a:chExt cx="9144000" cy="6957393"/>
          </a:xfrm>
        </p:grpSpPr>
        <p:grpSp>
          <p:nvGrpSpPr>
            <p:cNvPr id="25" name="群組 24"/>
            <p:cNvGrpSpPr/>
            <p:nvPr/>
          </p:nvGrpSpPr>
          <p:grpSpPr>
            <a:xfrm>
              <a:off x="1524000" y="-99392"/>
              <a:ext cx="9144000" cy="6957393"/>
              <a:chOff x="1524000" y="-99392"/>
              <a:chExt cx="9144000" cy="695739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24000" y="-16420"/>
                <a:ext cx="9144000" cy="6874421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7598"/>
                          </a14:imgEffect>
                          <a14:imgEffect>
                            <a14:saturation sat="245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635000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708845" y="-27384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708845" y="-61292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703512" y="-99392"/>
                <a:ext cx="8784976" cy="676875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1644588" y="-99392"/>
              <a:ext cx="8924156" cy="562620"/>
              <a:chOff x="1644588" y="-99392"/>
              <a:chExt cx="8924156" cy="5626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703512" y="260649"/>
                <a:ext cx="8784976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99000">
                    <a:srgbClr val="DA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714178" y="-99392"/>
                <a:ext cx="8784976" cy="37373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 w="165100" prst="coolSlant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44588" y="175196"/>
                <a:ext cx="8924156" cy="2880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65000"/>
                      <a:alpha val="31000"/>
                    </a:schemeClr>
                  </a:gs>
                  <a:gs pos="99000">
                    <a:schemeClr val="bg1">
                      <a:lumMod val="65000"/>
                      <a:alpha val="12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7" name="內容版面配置區 2"/>
          <p:cNvSpPr txBox="1">
            <a:spLocks/>
          </p:cNvSpPr>
          <p:nvPr/>
        </p:nvSpPr>
        <p:spPr>
          <a:xfrm>
            <a:off x="3935760" y="703660"/>
            <a:ext cx="6048672" cy="5567448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貳、主題說明</a:t>
            </a:r>
          </a:p>
        </p:txBody>
      </p:sp>
      <p:sp>
        <p:nvSpPr>
          <p:cNvPr id="48" name="內容版面配置區 2"/>
          <p:cNvSpPr>
            <a:spLocks noGrp="1"/>
          </p:cNvSpPr>
          <p:nvPr>
            <p:ph idx="1"/>
          </p:nvPr>
        </p:nvSpPr>
        <p:spPr>
          <a:xfrm>
            <a:off x="2495600" y="1282240"/>
            <a:ext cx="6048672" cy="4667040"/>
          </a:xfrm>
        </p:spPr>
        <p:txBody>
          <a:bodyPr vert="eaVert">
            <a:normAutofit lnSpcReduction="1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　了解一個地區的神話，往往也有助於了解當地的文化脈絡。</a:t>
            </a:r>
            <a:endParaRPr lang="en-US" altLang="zh-TW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　我們挑選了五個區域的神話人物來做介紹，其形象各不相同，不只是容貌會隨著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地區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改變，氣質上亦有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所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不同。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58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1524000" y="-99392"/>
            <a:ext cx="9144000" cy="6957393"/>
            <a:chOff x="1524000" y="-99392"/>
            <a:chExt cx="9144000" cy="6957393"/>
          </a:xfrm>
        </p:grpSpPr>
        <p:grpSp>
          <p:nvGrpSpPr>
            <p:cNvPr id="25" name="群組 24"/>
            <p:cNvGrpSpPr/>
            <p:nvPr/>
          </p:nvGrpSpPr>
          <p:grpSpPr>
            <a:xfrm>
              <a:off x="1524000" y="-99392"/>
              <a:ext cx="9144000" cy="6957393"/>
              <a:chOff x="1524000" y="-99392"/>
              <a:chExt cx="9144000" cy="695739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24000" y="-16420"/>
                <a:ext cx="9144000" cy="6874421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7598"/>
                          </a14:imgEffect>
                          <a14:imgEffect>
                            <a14:saturation sat="245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635000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708845" y="-27384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708845" y="-61292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703512" y="-99392"/>
                <a:ext cx="8784976" cy="676875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1644588" y="-99392"/>
              <a:ext cx="8924156" cy="562620"/>
              <a:chOff x="1644588" y="-99392"/>
              <a:chExt cx="8924156" cy="5626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703512" y="260649"/>
                <a:ext cx="8784976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99000">
                    <a:srgbClr val="DA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714178" y="-99392"/>
                <a:ext cx="8784976" cy="37373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 w="165100" prst="coolSlant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44588" y="175196"/>
                <a:ext cx="8924156" cy="2880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65000"/>
                      <a:alpha val="31000"/>
                    </a:schemeClr>
                  </a:gs>
                  <a:gs pos="99000">
                    <a:schemeClr val="bg1">
                      <a:lumMod val="65000"/>
                      <a:alpha val="12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7" name="內容版面配置區 2"/>
          <p:cNvSpPr txBox="1">
            <a:spLocks/>
          </p:cNvSpPr>
          <p:nvPr/>
        </p:nvSpPr>
        <p:spPr>
          <a:xfrm>
            <a:off x="3935760" y="703660"/>
            <a:ext cx="6048672" cy="5567448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中國神祇</a:t>
            </a:r>
            <a:endParaRPr lang="en-US" altLang="zh-TW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</a:p>
        </p:txBody>
      </p:sp>
      <p:sp>
        <p:nvSpPr>
          <p:cNvPr id="48" name="內容版面配置區 2"/>
          <p:cNvSpPr>
            <a:spLocks noGrp="1"/>
          </p:cNvSpPr>
          <p:nvPr>
            <p:ph idx="1"/>
          </p:nvPr>
        </p:nvSpPr>
        <p:spPr>
          <a:xfrm>
            <a:off x="2495600" y="1282240"/>
            <a:ext cx="6048672" cy="4667040"/>
          </a:xfrm>
        </p:spPr>
        <p:txBody>
          <a:bodyPr vert="eaVert"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最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接近我們認識神的形象，有種超脫於塵世的感覺，也有各種神奇的力量。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00" y="3526418"/>
            <a:ext cx="3110385" cy="2069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102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1524000" y="-99392"/>
            <a:ext cx="9144000" cy="6957393"/>
            <a:chOff x="1524000" y="-99392"/>
            <a:chExt cx="9144000" cy="6957393"/>
          </a:xfrm>
        </p:grpSpPr>
        <p:grpSp>
          <p:nvGrpSpPr>
            <p:cNvPr id="25" name="群組 24"/>
            <p:cNvGrpSpPr/>
            <p:nvPr/>
          </p:nvGrpSpPr>
          <p:grpSpPr>
            <a:xfrm>
              <a:off x="1524000" y="-99392"/>
              <a:ext cx="9144000" cy="6957393"/>
              <a:chOff x="1524000" y="-99392"/>
              <a:chExt cx="9144000" cy="695739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24000" y="-16420"/>
                <a:ext cx="9144000" cy="6874421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7598"/>
                          </a14:imgEffect>
                          <a14:imgEffect>
                            <a14:saturation sat="245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635000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708845" y="-27384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708845" y="-61292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703512" y="-99392"/>
                <a:ext cx="8784976" cy="676875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1644588" y="-99392"/>
              <a:ext cx="8924156" cy="562620"/>
              <a:chOff x="1644588" y="-99392"/>
              <a:chExt cx="8924156" cy="5626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703512" y="260649"/>
                <a:ext cx="8784976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99000">
                    <a:srgbClr val="DA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714178" y="-99392"/>
                <a:ext cx="8784976" cy="37373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 w="165100" prst="coolSlant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44588" y="175196"/>
                <a:ext cx="8924156" cy="2880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65000"/>
                      <a:alpha val="31000"/>
                    </a:schemeClr>
                  </a:gs>
                  <a:gs pos="99000">
                    <a:schemeClr val="bg1">
                      <a:lumMod val="65000"/>
                      <a:alpha val="12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7" name="內容版面配置區 2"/>
          <p:cNvSpPr txBox="1">
            <a:spLocks/>
          </p:cNvSpPr>
          <p:nvPr/>
        </p:nvSpPr>
        <p:spPr>
          <a:xfrm>
            <a:off x="3935760" y="703660"/>
            <a:ext cx="6048672" cy="5567448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希臘</a:t>
            </a:r>
            <a:r>
              <a:rPr lang="zh-TW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神祇</a:t>
            </a:r>
            <a:endParaRPr lang="en-US" altLang="zh-TW" sz="3600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</a:p>
        </p:txBody>
      </p:sp>
      <p:sp>
        <p:nvSpPr>
          <p:cNvPr id="48" name="內容版面配置區 2"/>
          <p:cNvSpPr>
            <a:spLocks noGrp="1"/>
          </p:cNvSpPr>
          <p:nvPr>
            <p:ph idx="1"/>
          </p:nvPr>
        </p:nvSpPr>
        <p:spPr>
          <a:xfrm>
            <a:off x="2495600" y="1282240"/>
            <a:ext cx="6048672" cy="4667040"/>
          </a:xfrm>
        </p:spPr>
        <p:txBody>
          <a:bodyPr vert="eaVert"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　比較起來相對有血有肉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，有各種慾望，也會互相爭鬥，甚至還會因為心情好壞來干預凡人的爭鬥。</a:t>
            </a:r>
          </a:p>
        </p:txBody>
      </p:sp>
      <p:pic>
        <p:nvPicPr>
          <p:cNvPr id="16" name="Picture 2" descr="「希臘神」的圖片搜尋結果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00" y="3528000"/>
            <a:ext cx="3110400" cy="207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731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1524000" y="-99392"/>
            <a:ext cx="9144000" cy="6957393"/>
            <a:chOff x="1524000" y="-99392"/>
            <a:chExt cx="9144000" cy="6957393"/>
          </a:xfrm>
        </p:grpSpPr>
        <p:grpSp>
          <p:nvGrpSpPr>
            <p:cNvPr id="25" name="群組 24"/>
            <p:cNvGrpSpPr/>
            <p:nvPr/>
          </p:nvGrpSpPr>
          <p:grpSpPr>
            <a:xfrm>
              <a:off x="1524000" y="-99392"/>
              <a:ext cx="9144000" cy="6957393"/>
              <a:chOff x="1524000" y="-99392"/>
              <a:chExt cx="9144000" cy="695739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24000" y="-16420"/>
                <a:ext cx="9144000" cy="6874421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7598"/>
                          </a14:imgEffect>
                          <a14:imgEffect>
                            <a14:saturation sat="245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635000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708845" y="-27384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708845" y="-61292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703512" y="-99392"/>
                <a:ext cx="8784976" cy="676875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1644588" y="-99392"/>
              <a:ext cx="8924156" cy="562620"/>
              <a:chOff x="1644588" y="-99392"/>
              <a:chExt cx="8924156" cy="5626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703512" y="260649"/>
                <a:ext cx="8784976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99000">
                    <a:srgbClr val="DA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714178" y="-99392"/>
                <a:ext cx="8784976" cy="37373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 w="165100" prst="coolSlant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44588" y="175196"/>
                <a:ext cx="8924156" cy="2880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65000"/>
                      <a:alpha val="31000"/>
                    </a:schemeClr>
                  </a:gs>
                  <a:gs pos="99000">
                    <a:schemeClr val="bg1">
                      <a:lumMod val="65000"/>
                      <a:alpha val="12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7" name="內容版面配置區 2"/>
          <p:cNvSpPr txBox="1">
            <a:spLocks/>
          </p:cNvSpPr>
          <p:nvPr/>
        </p:nvSpPr>
        <p:spPr>
          <a:xfrm>
            <a:off x="3935760" y="703660"/>
            <a:ext cx="6048672" cy="5567448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埃及神</a:t>
            </a:r>
            <a:r>
              <a:rPr lang="zh-TW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祇</a:t>
            </a:r>
            <a:endParaRPr lang="en-US" altLang="zh-TW" sz="3600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</a:p>
        </p:txBody>
      </p:sp>
      <p:sp>
        <p:nvSpPr>
          <p:cNvPr id="48" name="內容版面配置區 2"/>
          <p:cNvSpPr>
            <a:spLocks noGrp="1"/>
          </p:cNvSpPr>
          <p:nvPr>
            <p:ph idx="1"/>
          </p:nvPr>
        </p:nvSpPr>
        <p:spPr>
          <a:xfrm>
            <a:off x="2495600" y="1282240"/>
            <a:ext cx="6048672" cy="4667040"/>
          </a:xfrm>
        </p:spPr>
        <p:txBody>
          <a:bodyPr vert="eaVert"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有些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自由奔放的感覺，且因為生活與太陽息息相關，所以太陽神為埃及神的主神。</a:t>
            </a:r>
          </a:p>
        </p:txBody>
      </p:sp>
      <p:pic>
        <p:nvPicPr>
          <p:cNvPr id="15" name="Picture 2" descr="相關圖片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00" y="3528000"/>
            <a:ext cx="3110400" cy="207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168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1524000" y="-99392"/>
            <a:ext cx="9144000" cy="6957393"/>
            <a:chOff x="1524000" y="-99392"/>
            <a:chExt cx="9144000" cy="6957393"/>
          </a:xfrm>
        </p:grpSpPr>
        <p:grpSp>
          <p:nvGrpSpPr>
            <p:cNvPr id="25" name="群組 24"/>
            <p:cNvGrpSpPr/>
            <p:nvPr/>
          </p:nvGrpSpPr>
          <p:grpSpPr>
            <a:xfrm>
              <a:off x="1524000" y="-99392"/>
              <a:ext cx="9144000" cy="6957393"/>
              <a:chOff x="1524000" y="-99392"/>
              <a:chExt cx="9144000" cy="695739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24000" y="-16420"/>
                <a:ext cx="9144000" cy="6874421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7598"/>
                          </a14:imgEffect>
                          <a14:imgEffect>
                            <a14:saturation sat="245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635000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708845" y="-27384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708845" y="-61292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703512" y="-99392"/>
                <a:ext cx="8784976" cy="676875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1644588" y="-99392"/>
              <a:ext cx="8924156" cy="562620"/>
              <a:chOff x="1644588" y="-99392"/>
              <a:chExt cx="8924156" cy="5626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703512" y="260649"/>
                <a:ext cx="8784976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99000">
                    <a:srgbClr val="DA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714178" y="-99392"/>
                <a:ext cx="8784976" cy="37373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 w="165100" prst="coolSlant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44588" y="175196"/>
                <a:ext cx="8924156" cy="2880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65000"/>
                      <a:alpha val="31000"/>
                    </a:schemeClr>
                  </a:gs>
                  <a:gs pos="99000">
                    <a:schemeClr val="bg1">
                      <a:lumMod val="65000"/>
                      <a:alpha val="12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7" name="內容版面配置區 2"/>
          <p:cNvSpPr txBox="1">
            <a:spLocks/>
          </p:cNvSpPr>
          <p:nvPr/>
        </p:nvSpPr>
        <p:spPr>
          <a:xfrm>
            <a:off x="3935760" y="703660"/>
            <a:ext cx="6048672" cy="5567448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印度神</a:t>
            </a:r>
            <a:r>
              <a:rPr lang="zh-TW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祇</a:t>
            </a:r>
            <a:endParaRPr lang="en-US" altLang="zh-TW" sz="3600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</a:p>
        </p:txBody>
      </p:sp>
      <p:sp>
        <p:nvSpPr>
          <p:cNvPr id="48" name="內容版面配置區 2"/>
          <p:cNvSpPr>
            <a:spLocks noGrp="1"/>
          </p:cNvSpPr>
          <p:nvPr>
            <p:ph idx="1"/>
          </p:nvPr>
        </p:nvSpPr>
        <p:spPr>
          <a:xfrm>
            <a:off x="2495600" y="1282240"/>
            <a:ext cx="6048672" cy="4667040"/>
          </a:xfrm>
        </p:spPr>
        <p:txBody>
          <a:bodyPr vert="eaVert"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　在印度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神話中就連神也有跳舞之神的稱號，且有濃濃的佛教色彩。</a:t>
            </a:r>
          </a:p>
        </p:txBody>
      </p:sp>
      <p:pic>
        <p:nvPicPr>
          <p:cNvPr id="16" name="Picture 2"/>
          <p:cNvPicPr preferRelativeResize="0"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44"/>
          <a:stretch/>
        </p:blipFill>
        <p:spPr bwMode="auto">
          <a:xfrm>
            <a:off x="2124000" y="3528000"/>
            <a:ext cx="3110400" cy="207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714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1524000" y="-99392"/>
            <a:ext cx="9144000" cy="6957393"/>
            <a:chOff x="1524000" y="-99392"/>
            <a:chExt cx="9144000" cy="6957393"/>
          </a:xfrm>
        </p:grpSpPr>
        <p:grpSp>
          <p:nvGrpSpPr>
            <p:cNvPr id="25" name="群組 24"/>
            <p:cNvGrpSpPr/>
            <p:nvPr/>
          </p:nvGrpSpPr>
          <p:grpSpPr>
            <a:xfrm>
              <a:off x="1524000" y="-99392"/>
              <a:ext cx="9144000" cy="6957393"/>
              <a:chOff x="1524000" y="-99392"/>
              <a:chExt cx="9144000" cy="695739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24000" y="-16420"/>
                <a:ext cx="9144000" cy="6874421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7598"/>
                          </a14:imgEffect>
                          <a14:imgEffect>
                            <a14:saturation sat="245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635000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708845" y="-27384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708845" y="-61292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703512" y="-99392"/>
                <a:ext cx="8784976" cy="676875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1644588" y="-99392"/>
              <a:ext cx="8924156" cy="562620"/>
              <a:chOff x="1644588" y="-99392"/>
              <a:chExt cx="8924156" cy="5626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703512" y="260649"/>
                <a:ext cx="8784976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99000">
                    <a:srgbClr val="DA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714178" y="-99392"/>
                <a:ext cx="8784976" cy="37373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 w="165100" prst="coolSlant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44588" y="175196"/>
                <a:ext cx="8924156" cy="2880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65000"/>
                      <a:alpha val="31000"/>
                    </a:schemeClr>
                  </a:gs>
                  <a:gs pos="99000">
                    <a:schemeClr val="bg1">
                      <a:lumMod val="65000"/>
                      <a:alpha val="12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7" name="內容版面配置區 2"/>
          <p:cNvSpPr txBox="1">
            <a:spLocks/>
          </p:cNvSpPr>
          <p:nvPr/>
        </p:nvSpPr>
        <p:spPr>
          <a:xfrm>
            <a:off x="3935760" y="703660"/>
            <a:ext cx="6048672" cy="5567448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北歐神</a:t>
            </a:r>
            <a:r>
              <a:rPr lang="zh-TW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祇</a:t>
            </a:r>
            <a:endParaRPr lang="en-US" altLang="zh-TW" sz="3600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</a:p>
        </p:txBody>
      </p:sp>
      <p:sp>
        <p:nvSpPr>
          <p:cNvPr id="48" name="內容版面配置區 2"/>
          <p:cNvSpPr>
            <a:spLocks noGrp="1"/>
          </p:cNvSpPr>
          <p:nvPr>
            <p:ph idx="1"/>
          </p:nvPr>
        </p:nvSpPr>
        <p:spPr>
          <a:xfrm>
            <a:off x="2495600" y="1282240"/>
            <a:ext cx="6048672" cy="4667040"/>
          </a:xfrm>
        </p:spPr>
        <p:txBody>
          <a:bodyPr vert="eaVert"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唯一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一個大多數的神在最後都死去的神話，同時也是各種作品很喜歡用的諸神黃昏的來源。</a:t>
            </a:r>
          </a:p>
        </p:txBody>
      </p:sp>
      <p:pic>
        <p:nvPicPr>
          <p:cNvPr id="15" name="Picture 2"/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00" y="3528000"/>
            <a:ext cx="3110400" cy="207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2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1524000" y="-99392"/>
            <a:ext cx="9144000" cy="6957393"/>
            <a:chOff x="1524000" y="-99392"/>
            <a:chExt cx="9144000" cy="6957393"/>
          </a:xfrm>
        </p:grpSpPr>
        <p:grpSp>
          <p:nvGrpSpPr>
            <p:cNvPr id="25" name="群組 24"/>
            <p:cNvGrpSpPr/>
            <p:nvPr/>
          </p:nvGrpSpPr>
          <p:grpSpPr>
            <a:xfrm>
              <a:off x="1524000" y="-99392"/>
              <a:ext cx="9144000" cy="6957393"/>
              <a:chOff x="1524000" y="-99392"/>
              <a:chExt cx="9144000" cy="695739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24000" y="-16420"/>
                <a:ext cx="9144000" cy="6874421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7598"/>
                          </a14:imgEffect>
                          <a14:imgEffect>
                            <a14:saturation sat="245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635000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708845" y="-27384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708845" y="-61292"/>
                <a:ext cx="8784976" cy="6768752"/>
              </a:xfrm>
              <a:prstGeom prst="rect">
                <a:avLst/>
              </a:prstGeom>
              <a:solidFill>
                <a:srgbClr val="F7D5B3"/>
              </a:solid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703512" y="-99392"/>
                <a:ext cx="8784976" cy="676875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1644588" y="-99392"/>
              <a:ext cx="8924156" cy="562620"/>
              <a:chOff x="1644588" y="-99392"/>
              <a:chExt cx="8924156" cy="5626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703512" y="260649"/>
                <a:ext cx="8784976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99000">
                    <a:srgbClr val="DA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714178" y="-99392"/>
                <a:ext cx="8784976" cy="373732"/>
              </a:xfrm>
              <a:prstGeom prst="rect">
                <a:avLst/>
              </a:prstGeom>
              <a:blipFill dpi="0" rotWithShape="1">
                <a:blip r:embed="rId5">
                  <a:alphaModFix amt="32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095"/>
                          </a14:imgEffect>
                          <a14:imgEffect>
                            <a14:saturation sat="57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rgbClr val="FBA47D"/>
                </a:solidFill>
              </a:ln>
              <a:scene3d>
                <a:camera prst="orthographicFront"/>
                <a:lightRig rig="threePt" dir="t"/>
              </a:scene3d>
              <a:sp3d extrusionH="635000">
                <a:bevelT w="165100" prst="coolSlant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44588" y="175196"/>
                <a:ext cx="8924156" cy="2880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65000"/>
                      <a:alpha val="31000"/>
                    </a:schemeClr>
                  </a:gs>
                  <a:gs pos="99000">
                    <a:schemeClr val="bg1">
                      <a:lumMod val="65000"/>
                      <a:alpha val="12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7" name="內容版面配置區 2"/>
          <p:cNvSpPr txBox="1">
            <a:spLocks/>
          </p:cNvSpPr>
          <p:nvPr/>
        </p:nvSpPr>
        <p:spPr>
          <a:xfrm>
            <a:off x="3935760" y="703660"/>
            <a:ext cx="6048672" cy="5567448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參、網頁架構</a:t>
            </a:r>
            <a:endParaRPr lang="en-US" altLang="zh-TW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　　　　　</a:t>
            </a:r>
            <a:endParaRPr lang="en-US" altLang="zh-TW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</a:p>
        </p:txBody>
      </p:sp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278838199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3895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43DC93D-7A14-46D0-AA5E-85BD16F1C5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dgm id="{A43DC93D-7A14-46D0-AA5E-85BD16F1C5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C1E098A-C983-4E99-8334-877C68048D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6C1E098A-C983-4E99-8334-877C68048D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9CEA4CC-F41F-47C9-BFB2-8388474E2C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dgm id="{99CEA4CC-F41F-47C9-BFB2-8388474E2C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28CF917-68E1-419E-B84F-FA336F5AE4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B28CF917-68E1-419E-B84F-FA336F5AE4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10F31F9-42AD-4835-BBF6-589B32467A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710F31F9-42AD-4835-BBF6-589B32467A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A163F9F-D0A8-4C79-BDCA-16A0064EF0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4A163F9F-D0A8-4C79-BDCA-16A0064EF0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5D15259-B2C1-46B6-A040-2F6F85FFD6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graphicEl>
                                              <a:dgm id="{B5D15259-B2C1-46B6-A040-2F6F85FFD6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386</TotalTime>
  <Words>110</Words>
  <Application>Microsoft Office PowerPoint</Application>
  <PresentationFormat>寬螢幕</PresentationFormat>
  <Paragraphs>116</Paragraphs>
  <Slides>27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4" baseType="lpstr">
      <vt:lpstr>新細明體</vt:lpstr>
      <vt:lpstr>標楷體</vt:lpstr>
      <vt:lpstr>Arial</vt:lpstr>
      <vt:lpstr>Calibri</vt:lpstr>
      <vt:lpstr>Calibri Light</vt:lpstr>
      <vt:lpstr>Cambria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主題</dc:title>
  <dc:creator>fuuwuu</dc:creator>
  <cp:lastModifiedBy>芷晴 鄭</cp:lastModifiedBy>
  <cp:revision>345</cp:revision>
  <dcterms:created xsi:type="dcterms:W3CDTF">2019-12-20T17:19:06Z</dcterms:created>
  <dcterms:modified xsi:type="dcterms:W3CDTF">2019-12-23T12:12:44Z</dcterms:modified>
</cp:coreProperties>
</file>